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0" r:id="rId3"/>
  </p:sldMasterIdLst>
  <p:notesMasterIdLst>
    <p:notesMasterId r:id="rId35"/>
  </p:notesMasterIdLst>
  <p:sldIdLst>
    <p:sldId id="256" r:id="rId4"/>
    <p:sldId id="289" r:id="rId5"/>
    <p:sldId id="257" r:id="rId6"/>
    <p:sldId id="258" r:id="rId7"/>
    <p:sldId id="259" r:id="rId8"/>
    <p:sldId id="260" r:id="rId9"/>
    <p:sldId id="261" r:id="rId10"/>
    <p:sldId id="282" r:id="rId11"/>
    <p:sldId id="285" r:id="rId12"/>
    <p:sldId id="262" r:id="rId13"/>
    <p:sldId id="284" r:id="rId14"/>
    <p:sldId id="286" r:id="rId15"/>
    <p:sldId id="288" r:id="rId16"/>
    <p:sldId id="283" r:id="rId17"/>
    <p:sldId id="267" r:id="rId18"/>
    <p:sldId id="270" r:id="rId19"/>
    <p:sldId id="263" r:id="rId20"/>
    <p:sldId id="271" r:id="rId21"/>
    <p:sldId id="264" r:id="rId22"/>
    <p:sldId id="287" r:id="rId23"/>
    <p:sldId id="265" r:id="rId24"/>
    <p:sldId id="266" r:id="rId25"/>
    <p:sldId id="268" r:id="rId26"/>
    <p:sldId id="273" r:id="rId27"/>
    <p:sldId id="275" r:id="rId28"/>
    <p:sldId id="279" r:id="rId29"/>
    <p:sldId id="280" r:id="rId30"/>
    <p:sldId id="281" r:id="rId31"/>
    <p:sldId id="276" r:id="rId32"/>
    <p:sldId id="291" r:id="rId33"/>
    <p:sldId id="290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Garamond" panose="02020404030301010803" pitchFamily="18" charset="0"/>
      <p:regular r:id="rId40"/>
      <p:bold r:id="rId41"/>
      <p:italic r:id="rId42"/>
      <p:boldItalic r:id="rId43"/>
    </p:embeddedFont>
    <p:embeddedFont>
      <p:font typeface="Inter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QxOFcvrn7SC4oRdZJvV4JfqmT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99B17-9D04-42FD-95CF-14DCAF669C15}" v="20" dt="2023-07-21T08:23:15.151"/>
    <p1510:client id="{F3871DEA-7ABF-47B7-BA62-4390C0418E13}" v="62" dt="2023-07-20T13:07:40.643"/>
  </p1510:revLst>
</p1510:revInfo>
</file>

<file path=ppt/tableStyles.xml><?xml version="1.0" encoding="utf-8"?>
<a:tblStyleLst xmlns:a="http://schemas.openxmlformats.org/drawingml/2006/main" def="{A6B2F364-942E-41F8-9F7F-0E68FB01FFC3}">
  <a:tblStyle styleId="{A6B2F364-942E-41F8-9F7F-0E68FB01FFC3}" styleName="Table_0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/>
      </a:tcStyle>
    </a:seCell>
    <a:swCell>
      <a:tcTxStyle b="on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/>
      </a:tcStyle>
    </a:swCell>
    <a:fir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5838110-BDEE-4610-9BCC-0D8CE6C718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464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customschemas.google.com/relationships/presentationmetadata" Target="meta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am Mast Zohoori" userId="dc71068b-f475-4abb-b15d-bd3e7e7088d2" providerId="ADAL" clId="{F3871DEA-7ABF-47B7-BA62-4390C0418E13}"/>
    <pc:docChg chg="undo redo custSel addSld delSld modSld sldOrd">
      <pc:chgData name="Maryam Mast Zohoori" userId="dc71068b-f475-4abb-b15d-bd3e7e7088d2" providerId="ADAL" clId="{F3871DEA-7ABF-47B7-BA62-4390C0418E13}" dt="2023-07-20T14:01:57.010" v="9187" actId="20577"/>
      <pc:docMkLst>
        <pc:docMk/>
      </pc:docMkLst>
      <pc:sldChg chg="addSp delSp modSp mod">
        <pc:chgData name="Maryam Mast Zohoori" userId="dc71068b-f475-4abb-b15d-bd3e7e7088d2" providerId="ADAL" clId="{F3871DEA-7ABF-47B7-BA62-4390C0418E13}" dt="2023-07-20T08:58:06.994" v="8303" actId="478"/>
        <pc:sldMkLst>
          <pc:docMk/>
          <pc:sldMk cId="0" sldId="256"/>
        </pc:sldMkLst>
        <pc:spChg chg="add del mod">
          <ac:chgData name="Maryam Mast Zohoori" userId="dc71068b-f475-4abb-b15d-bd3e7e7088d2" providerId="ADAL" clId="{F3871DEA-7ABF-47B7-BA62-4390C0418E13}" dt="2023-07-20T06:50:04.397" v="8194" actId="478"/>
          <ac:spMkLst>
            <pc:docMk/>
            <pc:sldMk cId="0" sldId="256"/>
            <ac:spMk id="2" creationId="{9C3F483D-9265-E209-A390-1B5D7D609850}"/>
          </ac:spMkLst>
        </pc:spChg>
        <pc:spChg chg="add mod">
          <ac:chgData name="Maryam Mast Zohoori" userId="dc71068b-f475-4abb-b15d-bd3e7e7088d2" providerId="ADAL" clId="{F3871DEA-7ABF-47B7-BA62-4390C0418E13}" dt="2023-07-18T06:25:00.242" v="6775" actId="571"/>
          <ac:spMkLst>
            <pc:docMk/>
            <pc:sldMk cId="0" sldId="256"/>
            <ac:spMk id="11" creationId="{F873A381-7AB3-B996-3B66-D2E4C4149806}"/>
          </ac:spMkLst>
        </pc:spChg>
        <pc:spChg chg="del mod">
          <ac:chgData name="Maryam Mast Zohoori" userId="dc71068b-f475-4abb-b15d-bd3e7e7088d2" providerId="ADAL" clId="{F3871DEA-7ABF-47B7-BA62-4390C0418E13}" dt="2023-07-20T06:48:13.237" v="7970" actId="478"/>
          <ac:spMkLst>
            <pc:docMk/>
            <pc:sldMk cId="0" sldId="256"/>
            <ac:spMk id="139" creationId="{00000000-0000-0000-0000-000000000000}"/>
          </ac:spMkLst>
        </pc:spChg>
        <pc:spChg chg="del mod">
          <ac:chgData name="Maryam Mast Zohoori" userId="dc71068b-f475-4abb-b15d-bd3e7e7088d2" providerId="ADAL" clId="{F3871DEA-7ABF-47B7-BA62-4390C0418E13}" dt="2023-07-20T08:58:06.994" v="8303" actId="478"/>
          <ac:spMkLst>
            <pc:docMk/>
            <pc:sldMk cId="0" sldId="256"/>
            <ac:spMk id="140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20T06:49:58.410" v="8192" actId="20577"/>
          <ac:spMkLst>
            <pc:docMk/>
            <pc:sldMk cId="0" sldId="256"/>
            <ac:spMk id="141" creationId="{00000000-0000-0000-0000-000000000000}"/>
          </ac:spMkLst>
        </pc:spChg>
        <pc:spChg chg="del mod">
          <ac:chgData name="Maryam Mast Zohoori" userId="dc71068b-f475-4abb-b15d-bd3e7e7088d2" providerId="ADAL" clId="{F3871DEA-7ABF-47B7-BA62-4390C0418E13}" dt="2023-07-12T06:29:47.902" v="20" actId="478"/>
          <ac:spMkLst>
            <pc:docMk/>
            <pc:sldMk cId="0" sldId="256"/>
            <ac:spMk id="142" creationId="{00000000-0000-0000-0000-000000000000}"/>
          </ac:spMkLst>
        </pc:spChg>
        <pc:spChg chg="del">
          <ac:chgData name="Maryam Mast Zohoori" userId="dc71068b-f475-4abb-b15d-bd3e7e7088d2" providerId="ADAL" clId="{F3871DEA-7ABF-47B7-BA62-4390C0418E13}" dt="2023-07-12T06:52:28.943" v="268" actId="478"/>
          <ac:spMkLst>
            <pc:docMk/>
            <pc:sldMk cId="0" sldId="256"/>
            <ac:spMk id="143" creationId="{00000000-0000-0000-0000-000000000000}"/>
          </ac:spMkLst>
        </pc:spChg>
        <pc:picChg chg="add del mod ord">
          <ac:chgData name="Maryam Mast Zohoori" userId="dc71068b-f475-4abb-b15d-bd3e7e7088d2" providerId="ADAL" clId="{F3871DEA-7ABF-47B7-BA62-4390C0418E13}" dt="2023-07-20T08:57:22.536" v="8248" actId="21"/>
          <ac:picMkLst>
            <pc:docMk/>
            <pc:sldMk cId="0" sldId="256"/>
            <ac:picMk id="4" creationId="{47FC14B5-8108-5492-1D98-09025047B16F}"/>
          </ac:picMkLst>
        </pc:picChg>
        <pc:picChg chg="add del mod">
          <ac:chgData name="Maryam Mast Zohoori" userId="dc71068b-f475-4abb-b15d-bd3e7e7088d2" providerId="ADAL" clId="{F3871DEA-7ABF-47B7-BA62-4390C0418E13}" dt="2023-07-20T06:44:33.854" v="7876" actId="478"/>
          <ac:picMkLst>
            <pc:docMk/>
            <pc:sldMk cId="0" sldId="256"/>
            <ac:picMk id="138" creationId="{00000000-0000-0000-0000-000000000000}"/>
          </ac:picMkLst>
        </pc:picChg>
        <pc:cxnChg chg="add del mod">
          <ac:chgData name="Maryam Mast Zohoori" userId="dc71068b-f475-4abb-b15d-bd3e7e7088d2" providerId="ADAL" clId="{F3871DEA-7ABF-47B7-BA62-4390C0418E13}" dt="2023-07-18T06:23:03.642" v="6631" actId="478"/>
          <ac:cxnSpMkLst>
            <pc:docMk/>
            <pc:sldMk cId="0" sldId="256"/>
            <ac:cxnSpMk id="4" creationId="{489DF41E-A679-9935-FBDA-F7B5ACCE5F13}"/>
          </ac:cxnSpMkLst>
        </pc:cxnChg>
        <pc:cxnChg chg="add del mod">
          <ac:chgData name="Maryam Mast Zohoori" userId="dc71068b-f475-4abb-b15d-bd3e7e7088d2" providerId="ADAL" clId="{F3871DEA-7ABF-47B7-BA62-4390C0418E13}" dt="2023-07-20T06:51:14.346" v="8215" actId="478"/>
          <ac:cxnSpMkLst>
            <pc:docMk/>
            <pc:sldMk cId="0" sldId="256"/>
            <ac:cxnSpMk id="5" creationId="{F6B7F6EC-CB81-ECBF-B942-1C492EB8865B}"/>
          </ac:cxnSpMkLst>
        </pc:cxnChg>
        <pc:cxnChg chg="add del mod">
          <ac:chgData name="Maryam Mast Zohoori" userId="dc71068b-f475-4abb-b15d-bd3e7e7088d2" providerId="ADAL" clId="{F3871DEA-7ABF-47B7-BA62-4390C0418E13}" dt="2023-07-18T06:26:02.012" v="6806" actId="478"/>
          <ac:cxnSpMkLst>
            <pc:docMk/>
            <pc:sldMk cId="0" sldId="256"/>
            <ac:cxnSpMk id="10" creationId="{CDB9A918-1D75-1436-3481-7C799CD59BE9}"/>
          </ac:cxnSpMkLst>
        </pc:cxnChg>
        <pc:cxnChg chg="add mod">
          <ac:chgData name="Maryam Mast Zohoori" userId="dc71068b-f475-4abb-b15d-bd3e7e7088d2" providerId="ADAL" clId="{F3871DEA-7ABF-47B7-BA62-4390C0418E13}" dt="2023-07-18T06:25:00.242" v="6775" actId="571"/>
          <ac:cxnSpMkLst>
            <pc:docMk/>
            <pc:sldMk cId="0" sldId="256"/>
            <ac:cxnSpMk id="12" creationId="{1943B3D8-55B1-74FF-6F28-A92BA5EB72B7}"/>
          </ac:cxnSpMkLst>
        </pc:cxnChg>
        <pc:cxnChg chg="del">
          <ac:chgData name="Maryam Mast Zohoori" userId="dc71068b-f475-4abb-b15d-bd3e7e7088d2" providerId="ADAL" clId="{F3871DEA-7ABF-47B7-BA62-4390C0418E13}" dt="2023-07-20T06:51:16.893" v="8216" actId="478"/>
          <ac:cxnSpMkLst>
            <pc:docMk/>
            <pc:sldMk cId="0" sldId="256"/>
            <ac:cxnSpMk id="144" creationId="{00000000-0000-0000-0000-000000000000}"/>
          </ac:cxnSpMkLst>
        </pc:cxnChg>
        <pc:cxnChg chg="del">
          <ac:chgData name="Maryam Mast Zohoori" userId="dc71068b-f475-4abb-b15d-bd3e7e7088d2" providerId="ADAL" clId="{F3871DEA-7ABF-47B7-BA62-4390C0418E13}" dt="2023-07-20T06:51:19.348" v="8217" actId="478"/>
          <ac:cxnSpMkLst>
            <pc:docMk/>
            <pc:sldMk cId="0" sldId="256"/>
            <ac:cxnSpMk id="145" creationId="{00000000-0000-0000-0000-000000000000}"/>
          </ac:cxnSpMkLst>
        </pc:cxnChg>
        <pc:cxnChg chg="del">
          <ac:chgData name="Maryam Mast Zohoori" userId="dc71068b-f475-4abb-b15d-bd3e7e7088d2" providerId="ADAL" clId="{F3871DEA-7ABF-47B7-BA62-4390C0418E13}" dt="2023-07-20T06:51:11.832" v="8214" actId="478"/>
          <ac:cxnSpMkLst>
            <pc:docMk/>
            <pc:sldMk cId="0" sldId="256"/>
            <ac:cxnSpMk id="146" creationId="{00000000-0000-0000-0000-000000000000}"/>
          </ac:cxnSpMkLst>
        </pc:cxnChg>
      </pc:sldChg>
      <pc:sldChg chg="modSp mod">
        <pc:chgData name="Maryam Mast Zohoori" userId="dc71068b-f475-4abb-b15d-bd3e7e7088d2" providerId="ADAL" clId="{F3871DEA-7ABF-47B7-BA62-4390C0418E13}" dt="2023-07-18T14:37:19.697" v="7469" actId="20577"/>
        <pc:sldMkLst>
          <pc:docMk/>
          <pc:sldMk cId="0" sldId="257"/>
        </pc:sldMkLst>
        <pc:spChg chg="mod">
          <ac:chgData name="Maryam Mast Zohoori" userId="dc71068b-f475-4abb-b15d-bd3e7e7088d2" providerId="ADAL" clId="{F3871DEA-7ABF-47B7-BA62-4390C0418E13}" dt="2023-07-18T14:37:19.697" v="7469" actId="20577"/>
          <ac:spMkLst>
            <pc:docMk/>
            <pc:sldMk cId="0" sldId="257"/>
            <ac:spMk id="152" creationId="{00000000-0000-0000-0000-000000000000}"/>
          </ac:spMkLst>
        </pc:spChg>
      </pc:sldChg>
      <pc:sldChg chg="modSp mod">
        <pc:chgData name="Maryam Mast Zohoori" userId="dc71068b-f475-4abb-b15d-bd3e7e7088d2" providerId="ADAL" clId="{F3871DEA-7ABF-47B7-BA62-4390C0418E13}" dt="2023-07-20T09:00:52.988" v="8412" actId="20577"/>
        <pc:sldMkLst>
          <pc:docMk/>
          <pc:sldMk cId="0" sldId="258"/>
        </pc:sldMkLst>
        <pc:spChg chg="mod">
          <ac:chgData name="Maryam Mast Zohoori" userId="dc71068b-f475-4abb-b15d-bd3e7e7088d2" providerId="ADAL" clId="{F3871DEA-7ABF-47B7-BA62-4390C0418E13}" dt="2023-07-20T09:00:52.988" v="8412" actId="20577"/>
          <ac:spMkLst>
            <pc:docMk/>
            <pc:sldMk cId="0" sldId="258"/>
            <ac:spMk id="158" creationId="{00000000-0000-0000-0000-000000000000}"/>
          </ac:spMkLst>
        </pc:spChg>
      </pc:sldChg>
      <pc:sldChg chg="modSp mod">
        <pc:chgData name="Maryam Mast Zohoori" userId="dc71068b-f475-4abb-b15d-bd3e7e7088d2" providerId="ADAL" clId="{F3871DEA-7ABF-47B7-BA62-4390C0418E13}" dt="2023-07-18T06:47:36.053" v="7362" actId="20577"/>
        <pc:sldMkLst>
          <pc:docMk/>
          <pc:sldMk cId="0" sldId="259"/>
        </pc:sldMkLst>
        <pc:spChg chg="mod">
          <ac:chgData name="Maryam Mast Zohoori" userId="dc71068b-f475-4abb-b15d-bd3e7e7088d2" providerId="ADAL" clId="{F3871DEA-7ABF-47B7-BA62-4390C0418E13}" dt="2023-07-18T06:47:36.053" v="7362" actId="20577"/>
          <ac:spMkLst>
            <pc:docMk/>
            <pc:sldMk cId="0" sldId="259"/>
            <ac:spMk id="164" creationId="{00000000-0000-0000-0000-000000000000}"/>
          </ac:spMkLst>
        </pc:spChg>
      </pc:sldChg>
      <pc:sldChg chg="modSp mod">
        <pc:chgData name="Maryam Mast Zohoori" userId="dc71068b-f475-4abb-b15d-bd3e7e7088d2" providerId="ADAL" clId="{F3871DEA-7ABF-47B7-BA62-4390C0418E13}" dt="2023-07-18T06:48:06.419" v="7363" actId="20577"/>
        <pc:sldMkLst>
          <pc:docMk/>
          <pc:sldMk cId="0" sldId="260"/>
        </pc:sldMkLst>
        <pc:spChg chg="mod">
          <ac:chgData name="Maryam Mast Zohoori" userId="dc71068b-f475-4abb-b15d-bd3e7e7088d2" providerId="ADAL" clId="{F3871DEA-7ABF-47B7-BA62-4390C0418E13}" dt="2023-07-18T06:48:06.419" v="7363" actId="20577"/>
          <ac:spMkLst>
            <pc:docMk/>
            <pc:sldMk cId="0" sldId="260"/>
            <ac:spMk id="169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8T06:31:51.885" v="6998" actId="20577"/>
          <ac:spMkLst>
            <pc:docMk/>
            <pc:sldMk cId="0" sldId="260"/>
            <ac:spMk id="170" creationId="{00000000-0000-0000-0000-000000000000}"/>
          </ac:spMkLst>
        </pc:spChg>
      </pc:sldChg>
      <pc:sldChg chg="modSp mod">
        <pc:chgData name="Maryam Mast Zohoori" userId="dc71068b-f475-4abb-b15d-bd3e7e7088d2" providerId="ADAL" clId="{F3871DEA-7ABF-47B7-BA62-4390C0418E13}" dt="2023-07-18T06:48:26.308" v="7368" actId="20577"/>
        <pc:sldMkLst>
          <pc:docMk/>
          <pc:sldMk cId="0" sldId="261"/>
        </pc:sldMkLst>
        <pc:spChg chg="mod">
          <ac:chgData name="Maryam Mast Zohoori" userId="dc71068b-f475-4abb-b15d-bd3e7e7088d2" providerId="ADAL" clId="{F3871DEA-7ABF-47B7-BA62-4390C0418E13}" dt="2023-07-18T06:48:26.308" v="7368" actId="20577"/>
          <ac:spMkLst>
            <pc:docMk/>
            <pc:sldMk cId="0" sldId="261"/>
            <ac:spMk id="180" creationId="{00000000-0000-0000-0000-000000000000}"/>
          </ac:spMkLst>
        </pc:spChg>
      </pc:sldChg>
      <pc:sldChg chg="addSp delSp modSp mod">
        <pc:chgData name="Maryam Mast Zohoori" userId="dc71068b-f475-4abb-b15d-bd3e7e7088d2" providerId="ADAL" clId="{F3871DEA-7ABF-47B7-BA62-4390C0418E13}" dt="2023-07-18T06:49:39.011" v="7369" actId="1036"/>
        <pc:sldMkLst>
          <pc:docMk/>
          <pc:sldMk cId="0" sldId="262"/>
        </pc:sldMkLst>
        <pc:spChg chg="add mod ord">
          <ac:chgData name="Maryam Mast Zohoori" userId="dc71068b-f475-4abb-b15d-bd3e7e7088d2" providerId="ADAL" clId="{F3871DEA-7ABF-47B7-BA62-4390C0418E13}" dt="2023-07-12T12:13:14.992" v="1671" actId="20577"/>
          <ac:spMkLst>
            <pc:docMk/>
            <pc:sldMk cId="0" sldId="262"/>
            <ac:spMk id="5" creationId="{2870490C-9DE5-174E-A7FB-FD6ED761479A}"/>
          </ac:spMkLst>
        </pc:spChg>
        <pc:spChg chg="mod">
          <ac:chgData name="Maryam Mast Zohoori" userId="dc71068b-f475-4abb-b15d-bd3e7e7088d2" providerId="ADAL" clId="{F3871DEA-7ABF-47B7-BA62-4390C0418E13}" dt="2023-07-18T06:49:39.011" v="7369" actId="1036"/>
          <ac:spMkLst>
            <pc:docMk/>
            <pc:sldMk cId="0" sldId="262"/>
            <ac:spMk id="185" creationId="{00000000-0000-0000-0000-000000000000}"/>
          </ac:spMkLst>
        </pc:spChg>
        <pc:spChg chg="del mod">
          <ac:chgData name="Maryam Mast Zohoori" userId="dc71068b-f475-4abb-b15d-bd3e7e7088d2" providerId="ADAL" clId="{F3871DEA-7ABF-47B7-BA62-4390C0418E13}" dt="2023-07-12T11:33:10.892" v="1355" actId="478"/>
          <ac:spMkLst>
            <pc:docMk/>
            <pc:sldMk cId="0" sldId="262"/>
            <ac:spMk id="186" creationId="{00000000-0000-0000-0000-000000000000}"/>
          </ac:spMkLst>
        </pc:spChg>
        <pc:spChg chg="del mod">
          <ac:chgData name="Maryam Mast Zohoori" userId="dc71068b-f475-4abb-b15d-bd3e7e7088d2" providerId="ADAL" clId="{F3871DEA-7ABF-47B7-BA62-4390C0418E13}" dt="2023-07-12T11:33:17.581" v="1356" actId="478"/>
          <ac:spMkLst>
            <pc:docMk/>
            <pc:sldMk cId="0" sldId="262"/>
            <ac:spMk id="188" creationId="{00000000-0000-0000-0000-000000000000}"/>
          </ac:spMkLst>
        </pc:spChg>
        <pc:spChg chg="del mod">
          <ac:chgData name="Maryam Mast Zohoori" userId="dc71068b-f475-4abb-b15d-bd3e7e7088d2" providerId="ADAL" clId="{F3871DEA-7ABF-47B7-BA62-4390C0418E13}" dt="2023-07-12T11:33:08.180" v="1353" actId="478"/>
          <ac:spMkLst>
            <pc:docMk/>
            <pc:sldMk cId="0" sldId="262"/>
            <ac:spMk id="189" creationId="{00000000-0000-0000-0000-000000000000}"/>
          </ac:spMkLst>
        </pc:spChg>
        <pc:graphicFrameChg chg="del modGraphic">
          <ac:chgData name="Maryam Mast Zohoori" userId="dc71068b-f475-4abb-b15d-bd3e7e7088d2" providerId="ADAL" clId="{F3871DEA-7ABF-47B7-BA62-4390C0418E13}" dt="2023-07-12T11:20:39.667" v="1214" actId="478"/>
          <ac:graphicFrameMkLst>
            <pc:docMk/>
            <pc:sldMk cId="0" sldId="262"/>
            <ac:graphicFrameMk id="190" creationId="{00000000-0000-0000-0000-000000000000}"/>
          </ac:graphicFrameMkLst>
        </pc:graphicFrameChg>
        <pc:picChg chg="add del mod">
          <ac:chgData name="Maryam Mast Zohoori" userId="dc71068b-f475-4abb-b15d-bd3e7e7088d2" providerId="ADAL" clId="{F3871DEA-7ABF-47B7-BA62-4390C0418E13}" dt="2023-07-12T11:41:56.196" v="1434" actId="478"/>
          <ac:picMkLst>
            <pc:docMk/>
            <pc:sldMk cId="0" sldId="262"/>
            <ac:picMk id="3" creationId="{F35724E1-A5F4-3C68-6546-3C0322553659}"/>
          </ac:picMkLst>
        </pc:picChg>
        <pc:picChg chg="add mod">
          <ac:chgData name="Maryam Mast Zohoori" userId="dc71068b-f475-4abb-b15d-bd3e7e7088d2" providerId="ADAL" clId="{F3871DEA-7ABF-47B7-BA62-4390C0418E13}" dt="2023-07-12T12:12:22.465" v="1618" actId="1037"/>
          <ac:picMkLst>
            <pc:docMk/>
            <pc:sldMk cId="0" sldId="262"/>
            <ac:picMk id="7" creationId="{B7B3CAA1-1A9C-2B2F-50E2-FB3C57E35DA8}"/>
          </ac:picMkLst>
        </pc:picChg>
        <pc:picChg chg="add del mod">
          <ac:chgData name="Maryam Mast Zohoori" userId="dc71068b-f475-4abb-b15d-bd3e7e7088d2" providerId="ADAL" clId="{F3871DEA-7ABF-47B7-BA62-4390C0418E13}" dt="2023-07-12T12:11:33.758" v="1600" actId="21"/>
          <ac:picMkLst>
            <pc:docMk/>
            <pc:sldMk cId="0" sldId="262"/>
            <ac:picMk id="8" creationId="{2C9992A2-B4F3-9AB5-FE2E-997F9AD2435B}"/>
          </ac:picMkLst>
        </pc:picChg>
        <pc:picChg chg="add mod">
          <ac:chgData name="Maryam Mast Zohoori" userId="dc71068b-f475-4abb-b15d-bd3e7e7088d2" providerId="ADAL" clId="{F3871DEA-7ABF-47B7-BA62-4390C0418E13}" dt="2023-07-12T12:12:30.351" v="1619" actId="14100"/>
          <ac:picMkLst>
            <pc:docMk/>
            <pc:sldMk cId="0" sldId="262"/>
            <ac:picMk id="9" creationId="{B0F796D0-9767-78AF-99C3-2B5024699090}"/>
          </ac:picMkLst>
        </pc:picChg>
      </pc:sldChg>
      <pc:sldChg chg="addSp delSp modSp mod">
        <pc:chgData name="Maryam Mast Zohoori" userId="dc71068b-f475-4abb-b15d-bd3e7e7088d2" providerId="ADAL" clId="{F3871DEA-7ABF-47B7-BA62-4390C0418E13}" dt="2023-07-18T06:35:01.726" v="7026" actId="20577"/>
        <pc:sldMkLst>
          <pc:docMk/>
          <pc:sldMk cId="0" sldId="263"/>
        </pc:sldMkLst>
        <pc:spChg chg="mod">
          <ac:chgData name="Maryam Mast Zohoori" userId="dc71068b-f475-4abb-b15d-bd3e7e7088d2" providerId="ADAL" clId="{F3871DEA-7ABF-47B7-BA62-4390C0418E13}" dt="2023-07-18T06:35:01.726" v="7026" actId="20577"/>
          <ac:spMkLst>
            <pc:docMk/>
            <pc:sldMk cId="0" sldId="263"/>
            <ac:spMk id="208" creationId="{00000000-0000-0000-0000-000000000000}"/>
          </ac:spMkLst>
        </pc:spChg>
        <pc:spChg chg="del">
          <ac:chgData name="Maryam Mast Zohoori" userId="dc71068b-f475-4abb-b15d-bd3e7e7088d2" providerId="ADAL" clId="{F3871DEA-7ABF-47B7-BA62-4390C0418E13}" dt="2023-07-12T07:15:50.269" v="451" actId="478"/>
          <ac:spMkLst>
            <pc:docMk/>
            <pc:sldMk cId="0" sldId="263"/>
            <ac:spMk id="209" creationId="{00000000-0000-0000-0000-000000000000}"/>
          </ac:spMkLst>
        </pc:spChg>
        <pc:picChg chg="add mod">
          <ac:chgData name="Maryam Mast Zohoori" userId="dc71068b-f475-4abb-b15d-bd3e7e7088d2" providerId="ADAL" clId="{F3871DEA-7ABF-47B7-BA62-4390C0418E13}" dt="2023-07-12T07:15:23.319" v="450" actId="1035"/>
          <ac:picMkLst>
            <pc:docMk/>
            <pc:sldMk cId="0" sldId="263"/>
            <ac:picMk id="3" creationId="{8A0369D6-1A8E-CCA0-B50C-6815D2ED3075}"/>
          </ac:picMkLst>
        </pc:picChg>
        <pc:picChg chg="del mod">
          <ac:chgData name="Maryam Mast Zohoori" userId="dc71068b-f475-4abb-b15d-bd3e7e7088d2" providerId="ADAL" clId="{F3871DEA-7ABF-47B7-BA62-4390C0418E13}" dt="2023-07-12T07:14:45.955" v="386" actId="478"/>
          <ac:picMkLst>
            <pc:docMk/>
            <pc:sldMk cId="0" sldId="263"/>
            <ac:picMk id="213" creationId="{00000000-0000-0000-0000-000000000000}"/>
          </ac:picMkLst>
        </pc:picChg>
      </pc:sldChg>
      <pc:sldChg chg="modSp mod">
        <pc:chgData name="Maryam Mast Zohoori" userId="dc71068b-f475-4abb-b15d-bd3e7e7088d2" providerId="ADAL" clId="{F3871DEA-7ABF-47B7-BA62-4390C0418E13}" dt="2023-07-12T12:55:27.187" v="2073" actId="255"/>
        <pc:sldMkLst>
          <pc:docMk/>
          <pc:sldMk cId="0" sldId="264"/>
        </pc:sldMkLst>
        <pc:spChg chg="mod">
          <ac:chgData name="Maryam Mast Zohoori" userId="dc71068b-f475-4abb-b15d-bd3e7e7088d2" providerId="ADAL" clId="{F3871DEA-7ABF-47B7-BA62-4390C0418E13}" dt="2023-07-12T07:17:15.499" v="454" actId="20577"/>
          <ac:spMkLst>
            <pc:docMk/>
            <pc:sldMk cId="0" sldId="264"/>
            <ac:spMk id="218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2T12:55:27.187" v="2073" actId="255"/>
          <ac:spMkLst>
            <pc:docMk/>
            <pc:sldMk cId="0" sldId="264"/>
            <ac:spMk id="219" creationId="{00000000-0000-0000-0000-000000000000}"/>
          </ac:spMkLst>
        </pc:spChg>
      </pc:sldChg>
      <pc:sldChg chg="addSp delSp modSp mod">
        <pc:chgData name="Maryam Mast Zohoori" userId="dc71068b-f475-4abb-b15d-bd3e7e7088d2" providerId="ADAL" clId="{F3871DEA-7ABF-47B7-BA62-4390C0418E13}" dt="2023-07-20T09:01:43.165" v="8414" actId="1036"/>
        <pc:sldMkLst>
          <pc:docMk/>
          <pc:sldMk cId="0" sldId="265"/>
        </pc:sldMkLst>
        <pc:spChg chg="add mod">
          <ac:chgData name="Maryam Mast Zohoori" userId="dc71068b-f475-4abb-b15d-bd3e7e7088d2" providerId="ADAL" clId="{F3871DEA-7ABF-47B7-BA62-4390C0418E13}" dt="2023-07-20T09:01:43.165" v="8414" actId="1036"/>
          <ac:spMkLst>
            <pc:docMk/>
            <pc:sldMk cId="0" sldId="265"/>
            <ac:spMk id="2" creationId="{2B872483-9B78-6BF0-F9E0-1AE1B21E6EF6}"/>
          </ac:spMkLst>
        </pc:spChg>
        <pc:spChg chg="mod">
          <ac:chgData name="Maryam Mast Zohoori" userId="dc71068b-f475-4abb-b15d-bd3e7e7088d2" providerId="ADAL" clId="{F3871DEA-7ABF-47B7-BA62-4390C0418E13}" dt="2023-07-12T10:58:59.260" v="1100" actId="14100"/>
          <ac:spMkLst>
            <pc:docMk/>
            <pc:sldMk cId="0" sldId="265"/>
            <ac:spMk id="227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2T11:00:03.114" v="1111" actId="20577"/>
          <ac:spMkLst>
            <pc:docMk/>
            <pc:sldMk cId="0" sldId="265"/>
            <ac:spMk id="228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20T09:01:38.379" v="8413" actId="1036"/>
          <ac:spMkLst>
            <pc:docMk/>
            <pc:sldMk cId="0" sldId="265"/>
            <ac:spMk id="229" creationId="{00000000-0000-0000-0000-000000000000}"/>
          </ac:spMkLst>
        </pc:spChg>
        <pc:picChg chg="add mod">
          <ac:chgData name="Maryam Mast Zohoori" userId="dc71068b-f475-4abb-b15d-bd3e7e7088d2" providerId="ADAL" clId="{F3871DEA-7ABF-47B7-BA62-4390C0418E13}" dt="2023-07-12T13:57:01.838" v="2672" actId="1076"/>
          <ac:picMkLst>
            <pc:docMk/>
            <pc:sldMk cId="0" sldId="265"/>
            <ac:picMk id="3" creationId="{B84300B8-D136-C3A7-BAE5-ED15E200A5D0}"/>
          </ac:picMkLst>
        </pc:picChg>
        <pc:picChg chg="del">
          <ac:chgData name="Maryam Mast Zohoori" userId="dc71068b-f475-4abb-b15d-bd3e7e7088d2" providerId="ADAL" clId="{F3871DEA-7ABF-47B7-BA62-4390C0418E13}" dt="2023-07-12T10:53:58.301" v="1017" actId="478"/>
          <ac:picMkLst>
            <pc:docMk/>
            <pc:sldMk cId="0" sldId="265"/>
            <ac:picMk id="230" creationId="{00000000-0000-0000-0000-000000000000}"/>
          </ac:picMkLst>
        </pc:picChg>
      </pc:sldChg>
      <pc:sldChg chg="addSp delSp modSp mod">
        <pc:chgData name="Maryam Mast Zohoori" userId="dc71068b-f475-4abb-b15d-bd3e7e7088d2" providerId="ADAL" clId="{F3871DEA-7ABF-47B7-BA62-4390C0418E13}" dt="2023-07-17T10:21:11.939" v="6114" actId="1036"/>
        <pc:sldMkLst>
          <pc:docMk/>
          <pc:sldMk cId="0" sldId="266"/>
        </pc:sldMkLst>
        <pc:spChg chg="add mod">
          <ac:chgData name="Maryam Mast Zohoori" userId="dc71068b-f475-4abb-b15d-bd3e7e7088d2" providerId="ADAL" clId="{F3871DEA-7ABF-47B7-BA62-4390C0418E13}" dt="2023-07-17T10:21:11.939" v="6114" actId="1036"/>
          <ac:spMkLst>
            <pc:docMk/>
            <pc:sldMk cId="0" sldId="266"/>
            <ac:spMk id="2" creationId="{C05ED5B5-B354-60FE-8B54-07574C8A762C}"/>
          </ac:spMkLst>
        </pc:spChg>
        <pc:spChg chg="mod">
          <ac:chgData name="Maryam Mast Zohoori" userId="dc71068b-f475-4abb-b15d-bd3e7e7088d2" providerId="ADAL" clId="{F3871DEA-7ABF-47B7-BA62-4390C0418E13}" dt="2023-07-12T13:57:24.807" v="2677" actId="1076"/>
          <ac:spMkLst>
            <pc:docMk/>
            <pc:sldMk cId="0" sldId="266"/>
            <ac:spMk id="235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3T08:15:28.156" v="2732" actId="14100"/>
          <ac:spMkLst>
            <pc:docMk/>
            <pc:sldMk cId="0" sldId="266"/>
            <ac:spMk id="237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2T11:01:50.241" v="1191" actId="27636"/>
          <ac:spMkLst>
            <pc:docMk/>
            <pc:sldMk cId="0" sldId="266"/>
            <ac:spMk id="239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2T11:22:42.232" v="1227" actId="20577"/>
          <ac:spMkLst>
            <pc:docMk/>
            <pc:sldMk cId="0" sldId="266"/>
            <ac:spMk id="240" creationId="{00000000-0000-0000-0000-000000000000}"/>
          </ac:spMkLst>
        </pc:spChg>
        <pc:picChg chg="add mod">
          <ac:chgData name="Maryam Mast Zohoori" userId="dc71068b-f475-4abb-b15d-bd3e7e7088d2" providerId="ADAL" clId="{F3871DEA-7ABF-47B7-BA62-4390C0418E13}" dt="2023-07-12T13:57:22.987" v="2676" actId="1038"/>
          <ac:picMkLst>
            <pc:docMk/>
            <pc:sldMk cId="0" sldId="266"/>
            <ac:picMk id="3" creationId="{4B061515-642E-2E1B-5374-53564DBDE291}"/>
          </ac:picMkLst>
        </pc:picChg>
        <pc:picChg chg="del">
          <ac:chgData name="Maryam Mast Zohoori" userId="dc71068b-f475-4abb-b15d-bd3e7e7088d2" providerId="ADAL" clId="{F3871DEA-7ABF-47B7-BA62-4390C0418E13}" dt="2023-07-12T10:54:35.800" v="1027" actId="478"/>
          <ac:picMkLst>
            <pc:docMk/>
            <pc:sldMk cId="0" sldId="266"/>
            <ac:picMk id="241" creationId="{00000000-0000-0000-0000-000000000000}"/>
          </ac:picMkLst>
        </pc:picChg>
      </pc:sldChg>
      <pc:sldChg chg="addSp delSp modSp mod ord">
        <pc:chgData name="Maryam Mast Zohoori" userId="dc71068b-f475-4abb-b15d-bd3e7e7088d2" providerId="ADAL" clId="{F3871DEA-7ABF-47B7-BA62-4390C0418E13}" dt="2023-07-17T10:22:59.482" v="6122" actId="1076"/>
        <pc:sldMkLst>
          <pc:docMk/>
          <pc:sldMk cId="0" sldId="267"/>
        </pc:sldMkLst>
        <pc:spChg chg="add mod">
          <ac:chgData name="Maryam Mast Zohoori" userId="dc71068b-f475-4abb-b15d-bd3e7e7088d2" providerId="ADAL" clId="{F3871DEA-7ABF-47B7-BA62-4390C0418E13}" dt="2023-07-12T13:53:53.188" v="2636" actId="1076"/>
          <ac:spMkLst>
            <pc:docMk/>
            <pc:sldMk cId="0" sldId="267"/>
            <ac:spMk id="3" creationId="{15DB7969-F880-1F51-05D0-EDE6A7FA96AE}"/>
          </ac:spMkLst>
        </pc:spChg>
        <pc:spChg chg="add mod">
          <ac:chgData name="Maryam Mast Zohoori" userId="dc71068b-f475-4abb-b15d-bd3e7e7088d2" providerId="ADAL" clId="{F3871DEA-7ABF-47B7-BA62-4390C0418E13}" dt="2023-07-17T10:22:59.482" v="6122" actId="1076"/>
          <ac:spMkLst>
            <pc:docMk/>
            <pc:sldMk cId="0" sldId="267"/>
            <ac:spMk id="4" creationId="{C24E577A-0331-92BC-99A9-A7C55424C48C}"/>
          </ac:spMkLst>
        </pc:spChg>
        <pc:spChg chg="mod">
          <ac:chgData name="Maryam Mast Zohoori" userId="dc71068b-f475-4abb-b15d-bd3e7e7088d2" providerId="ADAL" clId="{F3871DEA-7ABF-47B7-BA62-4390C0418E13}" dt="2023-07-12T13:53:27.289" v="2635" actId="1036"/>
          <ac:spMkLst>
            <pc:docMk/>
            <pc:sldMk cId="0" sldId="267"/>
            <ac:spMk id="246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2T13:37:04.125" v="2269" actId="27636"/>
          <ac:spMkLst>
            <pc:docMk/>
            <pc:sldMk cId="0" sldId="267"/>
            <ac:spMk id="250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2T13:53:16.896" v="2632" actId="13901"/>
          <ac:spMkLst>
            <pc:docMk/>
            <pc:sldMk cId="0" sldId="267"/>
            <ac:spMk id="251" creationId="{00000000-0000-0000-0000-000000000000}"/>
          </ac:spMkLst>
        </pc:spChg>
        <pc:picChg chg="add mod">
          <ac:chgData name="Maryam Mast Zohoori" userId="dc71068b-f475-4abb-b15d-bd3e7e7088d2" providerId="ADAL" clId="{F3871DEA-7ABF-47B7-BA62-4390C0418E13}" dt="2023-07-12T13:34:24.812" v="2135" actId="1076"/>
          <ac:picMkLst>
            <pc:docMk/>
            <pc:sldMk cId="0" sldId="267"/>
            <ac:picMk id="2" creationId="{995A9533-5AD8-60F2-17EE-F7CAEBF1BC63}"/>
          </ac:picMkLst>
        </pc:picChg>
        <pc:picChg chg="del">
          <ac:chgData name="Maryam Mast Zohoori" userId="dc71068b-f475-4abb-b15d-bd3e7e7088d2" providerId="ADAL" clId="{F3871DEA-7ABF-47B7-BA62-4390C0418E13}" dt="2023-07-12T13:33:53.816" v="2121" actId="478"/>
          <ac:picMkLst>
            <pc:docMk/>
            <pc:sldMk cId="0" sldId="267"/>
            <ac:picMk id="247" creationId="{00000000-0000-0000-0000-000000000000}"/>
          </ac:picMkLst>
        </pc:picChg>
      </pc:sldChg>
      <pc:sldChg chg="addSp delSp modSp mod">
        <pc:chgData name="Maryam Mast Zohoori" userId="dc71068b-f475-4abb-b15d-bd3e7e7088d2" providerId="ADAL" clId="{F3871DEA-7ABF-47B7-BA62-4390C0418E13}" dt="2023-07-18T06:51:26.661" v="7376" actId="20577"/>
        <pc:sldMkLst>
          <pc:docMk/>
          <pc:sldMk cId="0" sldId="268"/>
        </pc:sldMkLst>
        <pc:spChg chg="add del mod">
          <ac:chgData name="Maryam Mast Zohoori" userId="dc71068b-f475-4abb-b15d-bd3e7e7088d2" providerId="ADAL" clId="{F3871DEA-7ABF-47B7-BA62-4390C0418E13}" dt="2023-07-14T12:28:35.400" v="3309" actId="478"/>
          <ac:spMkLst>
            <pc:docMk/>
            <pc:sldMk cId="0" sldId="268"/>
            <ac:spMk id="3" creationId="{590A3236-FF02-4D50-135F-44E85557C94F}"/>
          </ac:spMkLst>
        </pc:spChg>
        <pc:spChg chg="add mod">
          <ac:chgData name="Maryam Mast Zohoori" userId="dc71068b-f475-4abb-b15d-bd3e7e7088d2" providerId="ADAL" clId="{F3871DEA-7ABF-47B7-BA62-4390C0418E13}" dt="2023-07-18T06:51:26.661" v="7376" actId="20577"/>
          <ac:spMkLst>
            <pc:docMk/>
            <pc:sldMk cId="0" sldId="268"/>
            <ac:spMk id="4" creationId="{A61CA0F1-C5C5-A1A2-C101-39D99EB19F0C}"/>
          </ac:spMkLst>
        </pc:spChg>
        <pc:spChg chg="mod ord">
          <ac:chgData name="Maryam Mast Zohoori" userId="dc71068b-f475-4abb-b15d-bd3e7e7088d2" providerId="ADAL" clId="{F3871DEA-7ABF-47B7-BA62-4390C0418E13}" dt="2023-07-14T12:35:10.839" v="3483" actId="1076"/>
          <ac:spMkLst>
            <pc:docMk/>
            <pc:sldMk cId="0" sldId="268"/>
            <ac:spMk id="256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7T07:48:21.083" v="5035" actId="122"/>
          <ac:spMkLst>
            <pc:docMk/>
            <pc:sldMk cId="0" sldId="268"/>
            <ac:spMk id="259" creationId="{00000000-0000-0000-0000-000000000000}"/>
          </ac:spMkLst>
        </pc:spChg>
        <pc:spChg chg="del mod">
          <ac:chgData name="Maryam Mast Zohoori" userId="dc71068b-f475-4abb-b15d-bd3e7e7088d2" providerId="ADAL" clId="{F3871DEA-7ABF-47B7-BA62-4390C0418E13}" dt="2023-07-14T12:28:30.029" v="3308" actId="478"/>
          <ac:spMkLst>
            <pc:docMk/>
            <pc:sldMk cId="0" sldId="268"/>
            <ac:spMk id="262" creationId="{00000000-0000-0000-0000-000000000000}"/>
          </ac:spMkLst>
        </pc:spChg>
        <pc:picChg chg="del">
          <ac:chgData name="Maryam Mast Zohoori" userId="dc71068b-f475-4abb-b15d-bd3e7e7088d2" providerId="ADAL" clId="{F3871DEA-7ABF-47B7-BA62-4390C0418E13}" dt="2023-07-12T13:57:33.933" v="2678" actId="478"/>
          <ac:picMkLst>
            <pc:docMk/>
            <pc:sldMk cId="0" sldId="268"/>
            <ac:picMk id="261" creationId="{00000000-0000-0000-0000-000000000000}"/>
          </ac:picMkLst>
        </pc:picChg>
      </pc:sldChg>
      <pc:sldChg chg="delSp modSp del mod">
        <pc:chgData name="Maryam Mast Zohoori" userId="dc71068b-f475-4abb-b15d-bd3e7e7088d2" providerId="ADAL" clId="{F3871DEA-7ABF-47B7-BA62-4390C0418E13}" dt="2023-07-14T12:36:41.186" v="3499" actId="2696"/>
        <pc:sldMkLst>
          <pc:docMk/>
          <pc:sldMk cId="0" sldId="269"/>
        </pc:sldMkLst>
        <pc:spChg chg="mod">
          <ac:chgData name="Maryam Mast Zohoori" userId="dc71068b-f475-4abb-b15d-bd3e7e7088d2" providerId="ADAL" clId="{F3871DEA-7ABF-47B7-BA62-4390C0418E13}" dt="2023-07-12T13:58:04.397" v="2726" actId="27636"/>
          <ac:spMkLst>
            <pc:docMk/>
            <pc:sldMk cId="0" sldId="269"/>
            <ac:spMk id="270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2T13:58:01.276" v="2724" actId="6549"/>
          <ac:spMkLst>
            <pc:docMk/>
            <pc:sldMk cId="0" sldId="269"/>
            <ac:spMk id="271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2T13:58:14.216" v="2728" actId="6549"/>
          <ac:spMkLst>
            <pc:docMk/>
            <pc:sldMk cId="0" sldId="269"/>
            <ac:spMk id="274" creationId="{00000000-0000-0000-0000-000000000000}"/>
          </ac:spMkLst>
        </pc:spChg>
        <pc:graphicFrameChg chg="del">
          <ac:chgData name="Maryam Mast Zohoori" userId="dc71068b-f475-4abb-b15d-bd3e7e7088d2" providerId="ADAL" clId="{F3871DEA-7ABF-47B7-BA62-4390C0418E13}" dt="2023-07-12T13:58:07.023" v="2727" actId="478"/>
          <ac:graphicFrameMkLst>
            <pc:docMk/>
            <pc:sldMk cId="0" sldId="269"/>
            <ac:graphicFrameMk id="273" creationId="{00000000-0000-0000-0000-000000000000}"/>
          </ac:graphicFrameMkLst>
        </pc:graphicFrameChg>
      </pc:sldChg>
      <pc:sldChg chg="addSp delSp modSp mod ord">
        <pc:chgData name="Maryam Mast Zohoori" userId="dc71068b-f475-4abb-b15d-bd3e7e7088d2" providerId="ADAL" clId="{F3871DEA-7ABF-47B7-BA62-4390C0418E13}" dt="2023-07-17T18:30:20.996" v="6618" actId="1036"/>
        <pc:sldMkLst>
          <pc:docMk/>
          <pc:sldMk cId="0" sldId="270"/>
        </pc:sldMkLst>
        <pc:spChg chg="add del mod">
          <ac:chgData name="Maryam Mast Zohoori" userId="dc71068b-f475-4abb-b15d-bd3e7e7088d2" providerId="ADAL" clId="{F3871DEA-7ABF-47B7-BA62-4390C0418E13}" dt="2023-07-17T06:45:41.355" v="4639" actId="478"/>
          <ac:spMkLst>
            <pc:docMk/>
            <pc:sldMk cId="0" sldId="270"/>
            <ac:spMk id="2" creationId="{3C84656E-00F7-C6DB-8D84-7B90522A5D04}"/>
          </ac:spMkLst>
        </pc:spChg>
        <pc:spChg chg="add del mod">
          <ac:chgData name="Maryam Mast Zohoori" userId="dc71068b-f475-4abb-b15d-bd3e7e7088d2" providerId="ADAL" clId="{F3871DEA-7ABF-47B7-BA62-4390C0418E13}" dt="2023-07-17T06:46:05.005" v="4642" actId="478"/>
          <ac:spMkLst>
            <pc:docMk/>
            <pc:sldMk cId="0" sldId="270"/>
            <ac:spMk id="3" creationId="{9B147DE8-C74C-E7FC-E1A9-C530EA51301F}"/>
          </ac:spMkLst>
        </pc:spChg>
        <pc:spChg chg="mod">
          <ac:chgData name="Maryam Mast Zohoori" userId="dc71068b-f475-4abb-b15d-bd3e7e7088d2" providerId="ADAL" clId="{F3871DEA-7ABF-47B7-BA62-4390C0418E13}" dt="2023-07-17T18:04:30.008" v="6502" actId="1037"/>
          <ac:spMkLst>
            <pc:docMk/>
            <pc:sldMk cId="0" sldId="270"/>
            <ac:spMk id="279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7T18:04:12.113" v="6495" actId="1076"/>
          <ac:spMkLst>
            <pc:docMk/>
            <pc:sldMk cId="0" sldId="270"/>
            <ac:spMk id="280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7T07:05:58.951" v="4934" actId="20577"/>
          <ac:spMkLst>
            <pc:docMk/>
            <pc:sldMk cId="0" sldId="270"/>
            <ac:spMk id="282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7T18:04:21.481" v="6497" actId="20577"/>
          <ac:spMkLst>
            <pc:docMk/>
            <pc:sldMk cId="0" sldId="270"/>
            <ac:spMk id="283" creationId="{00000000-0000-0000-0000-000000000000}"/>
          </ac:spMkLst>
        </pc:spChg>
        <pc:graphicFrameChg chg="del">
          <ac:chgData name="Maryam Mast Zohoori" userId="dc71068b-f475-4abb-b15d-bd3e7e7088d2" providerId="ADAL" clId="{F3871DEA-7ABF-47B7-BA62-4390C0418E13}" dt="2023-07-12T13:58:28.475" v="2731" actId="478"/>
          <ac:graphicFrameMkLst>
            <pc:docMk/>
            <pc:sldMk cId="0" sldId="270"/>
            <ac:graphicFrameMk id="284" creationId="{00000000-0000-0000-0000-000000000000}"/>
          </ac:graphicFrameMkLst>
        </pc:graphicFrameChg>
        <pc:picChg chg="add mod">
          <ac:chgData name="Maryam Mast Zohoori" userId="dc71068b-f475-4abb-b15d-bd3e7e7088d2" providerId="ADAL" clId="{F3871DEA-7ABF-47B7-BA62-4390C0418E13}" dt="2023-07-17T18:30:20.996" v="6618" actId="1036"/>
          <ac:picMkLst>
            <pc:docMk/>
            <pc:sldMk cId="0" sldId="270"/>
            <ac:picMk id="3" creationId="{6721433F-D577-344B-56AF-6F24CC50CA7F}"/>
          </ac:picMkLst>
        </pc:picChg>
      </pc:sldChg>
      <pc:sldChg chg="addSp delSp modSp mod ord">
        <pc:chgData name="Maryam Mast Zohoori" userId="dc71068b-f475-4abb-b15d-bd3e7e7088d2" providerId="ADAL" clId="{F3871DEA-7ABF-47B7-BA62-4390C0418E13}" dt="2023-07-17T18:29:27.225" v="6598" actId="20577"/>
        <pc:sldMkLst>
          <pc:docMk/>
          <pc:sldMk cId="0" sldId="271"/>
        </pc:sldMkLst>
        <pc:spChg chg="mod">
          <ac:chgData name="Maryam Mast Zohoori" userId="dc71068b-f475-4abb-b15d-bd3e7e7088d2" providerId="ADAL" clId="{F3871DEA-7ABF-47B7-BA62-4390C0418E13}" dt="2023-07-17T18:29:27.225" v="6598" actId="20577"/>
          <ac:spMkLst>
            <pc:docMk/>
            <pc:sldMk cId="0" sldId="271"/>
            <ac:spMk id="292" creationId="{00000000-0000-0000-0000-000000000000}"/>
          </ac:spMkLst>
        </pc:spChg>
        <pc:picChg chg="add mod ord">
          <ac:chgData name="Maryam Mast Zohoori" userId="dc71068b-f475-4abb-b15d-bd3e7e7088d2" providerId="ADAL" clId="{F3871DEA-7ABF-47B7-BA62-4390C0418E13}" dt="2023-07-17T18:28:41.153" v="6555" actId="1037"/>
          <ac:picMkLst>
            <pc:docMk/>
            <pc:sldMk cId="0" sldId="271"/>
            <ac:picMk id="3" creationId="{6D7EDE5D-3E55-69E2-8A7D-C96ED62DD35B}"/>
          </ac:picMkLst>
        </pc:picChg>
        <pc:picChg chg="del">
          <ac:chgData name="Maryam Mast Zohoori" userId="dc71068b-f475-4abb-b15d-bd3e7e7088d2" providerId="ADAL" clId="{F3871DEA-7ABF-47B7-BA62-4390C0418E13}" dt="2023-07-12T07:44:20.546" v="959" actId="478"/>
          <ac:picMkLst>
            <pc:docMk/>
            <pc:sldMk cId="0" sldId="271"/>
            <ac:picMk id="293" creationId="{00000000-0000-0000-0000-000000000000}"/>
          </ac:picMkLst>
        </pc:picChg>
      </pc:sldChg>
      <pc:sldChg chg="modSp del mod">
        <pc:chgData name="Maryam Mast Zohoori" userId="dc71068b-f475-4abb-b15d-bd3e7e7088d2" providerId="ADAL" clId="{F3871DEA-7ABF-47B7-BA62-4390C0418E13}" dt="2023-07-14T12:37:03.782" v="3500" actId="2696"/>
        <pc:sldMkLst>
          <pc:docMk/>
          <pc:sldMk cId="0" sldId="272"/>
        </pc:sldMkLst>
        <pc:spChg chg="mod">
          <ac:chgData name="Maryam Mast Zohoori" userId="dc71068b-f475-4abb-b15d-bd3e7e7088d2" providerId="ADAL" clId="{F3871DEA-7ABF-47B7-BA62-4390C0418E13}" dt="2023-07-12T11:23:40.212" v="1228" actId="20577"/>
          <ac:spMkLst>
            <pc:docMk/>
            <pc:sldMk cId="0" sldId="272"/>
            <ac:spMk id="298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2T11:23:49.512" v="1249" actId="5793"/>
          <ac:spMkLst>
            <pc:docMk/>
            <pc:sldMk cId="0" sldId="272"/>
            <ac:spMk id="299" creationId="{00000000-0000-0000-0000-000000000000}"/>
          </ac:spMkLst>
        </pc:spChg>
      </pc:sldChg>
      <pc:sldChg chg="addSp delSp modSp mod">
        <pc:chgData name="Maryam Mast Zohoori" userId="dc71068b-f475-4abb-b15d-bd3e7e7088d2" providerId="ADAL" clId="{F3871DEA-7ABF-47B7-BA62-4390C0418E13}" dt="2023-07-18T06:52:17.736" v="7379" actId="20577"/>
        <pc:sldMkLst>
          <pc:docMk/>
          <pc:sldMk cId="0" sldId="273"/>
        </pc:sldMkLst>
        <pc:spChg chg="add mod">
          <ac:chgData name="Maryam Mast Zohoori" userId="dc71068b-f475-4abb-b15d-bd3e7e7088d2" providerId="ADAL" clId="{F3871DEA-7ABF-47B7-BA62-4390C0418E13}" dt="2023-07-14T13:05:12.792" v="4241" actId="1035"/>
          <ac:spMkLst>
            <pc:docMk/>
            <pc:sldMk cId="0" sldId="273"/>
            <ac:spMk id="2" creationId="{D48D7303-30A0-71B5-FBE7-6992D544FCDC}"/>
          </ac:spMkLst>
        </pc:spChg>
        <pc:spChg chg="add mod">
          <ac:chgData name="Maryam Mast Zohoori" userId="dc71068b-f475-4abb-b15d-bd3e7e7088d2" providerId="ADAL" clId="{F3871DEA-7ABF-47B7-BA62-4390C0418E13}" dt="2023-07-14T13:05:34.780" v="4247" actId="1037"/>
          <ac:spMkLst>
            <pc:docMk/>
            <pc:sldMk cId="0" sldId="273"/>
            <ac:spMk id="3" creationId="{A912ACD6-0A0A-04AB-D19A-B069B2798BEF}"/>
          </ac:spMkLst>
        </pc:spChg>
        <pc:spChg chg="add mod">
          <ac:chgData name="Maryam Mast Zohoori" userId="dc71068b-f475-4abb-b15d-bd3e7e7088d2" providerId="ADAL" clId="{F3871DEA-7ABF-47B7-BA62-4390C0418E13}" dt="2023-07-14T13:06:00.259" v="4252" actId="1076"/>
          <ac:spMkLst>
            <pc:docMk/>
            <pc:sldMk cId="0" sldId="273"/>
            <ac:spMk id="4" creationId="{A72C4017-E121-E574-87BF-485598B8E4C7}"/>
          </ac:spMkLst>
        </pc:spChg>
        <pc:spChg chg="add mod">
          <ac:chgData name="Maryam Mast Zohoori" userId="dc71068b-f475-4abb-b15d-bd3e7e7088d2" providerId="ADAL" clId="{F3871DEA-7ABF-47B7-BA62-4390C0418E13}" dt="2023-07-14T13:07:08.294" v="4264" actId="1076"/>
          <ac:spMkLst>
            <pc:docMk/>
            <pc:sldMk cId="0" sldId="273"/>
            <ac:spMk id="5" creationId="{42C6B958-03F5-3B2D-25C9-DC2B576C3D8F}"/>
          </ac:spMkLst>
        </pc:spChg>
        <pc:spChg chg="mod">
          <ac:chgData name="Maryam Mast Zohoori" userId="dc71068b-f475-4abb-b15d-bd3e7e7088d2" providerId="ADAL" clId="{F3871DEA-7ABF-47B7-BA62-4390C0418E13}" dt="2023-07-14T12:37:27.959" v="3503" actId="1076"/>
          <ac:spMkLst>
            <pc:docMk/>
            <pc:sldMk cId="0" sldId="273"/>
            <ac:spMk id="313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4T12:37:36.737" v="3504" actId="1076"/>
          <ac:spMkLst>
            <pc:docMk/>
            <pc:sldMk cId="0" sldId="273"/>
            <ac:spMk id="314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4T12:43:30.825" v="3550" actId="20577"/>
          <ac:spMkLst>
            <pc:docMk/>
            <pc:sldMk cId="0" sldId="273"/>
            <ac:spMk id="315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8T06:52:17.736" v="7379" actId="20577"/>
          <ac:spMkLst>
            <pc:docMk/>
            <pc:sldMk cId="0" sldId="273"/>
            <ac:spMk id="316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4T13:06:18.084" v="4256" actId="20577"/>
          <ac:spMkLst>
            <pc:docMk/>
            <pc:sldMk cId="0" sldId="273"/>
            <ac:spMk id="320" creationId="{00000000-0000-0000-0000-000000000000}"/>
          </ac:spMkLst>
        </pc:spChg>
        <pc:cxnChg chg="del">
          <ac:chgData name="Maryam Mast Zohoori" userId="dc71068b-f475-4abb-b15d-bd3e7e7088d2" providerId="ADAL" clId="{F3871DEA-7ABF-47B7-BA62-4390C0418E13}" dt="2023-07-14T12:38:16.359" v="3532" actId="478"/>
          <ac:cxnSpMkLst>
            <pc:docMk/>
            <pc:sldMk cId="0" sldId="273"/>
            <ac:cxnSpMk id="317" creationId="{00000000-0000-0000-0000-000000000000}"/>
          </ac:cxnSpMkLst>
        </pc:cxnChg>
        <pc:cxnChg chg="del">
          <ac:chgData name="Maryam Mast Zohoori" userId="dc71068b-f475-4abb-b15d-bd3e7e7088d2" providerId="ADAL" clId="{F3871DEA-7ABF-47B7-BA62-4390C0418E13}" dt="2023-07-14T12:38:13.202" v="3531" actId="478"/>
          <ac:cxnSpMkLst>
            <pc:docMk/>
            <pc:sldMk cId="0" sldId="273"/>
            <ac:cxnSpMk id="318" creationId="{00000000-0000-0000-0000-000000000000}"/>
          </ac:cxnSpMkLst>
        </pc:cxnChg>
        <pc:cxnChg chg="del">
          <ac:chgData name="Maryam Mast Zohoori" userId="dc71068b-f475-4abb-b15d-bd3e7e7088d2" providerId="ADAL" clId="{F3871DEA-7ABF-47B7-BA62-4390C0418E13}" dt="2023-07-14T12:38:10.470" v="3530" actId="478"/>
          <ac:cxnSpMkLst>
            <pc:docMk/>
            <pc:sldMk cId="0" sldId="273"/>
            <ac:cxnSpMk id="319" creationId="{00000000-0000-0000-0000-000000000000}"/>
          </ac:cxnSpMkLst>
        </pc:cxnChg>
      </pc:sldChg>
      <pc:sldChg chg="modSp del mod">
        <pc:chgData name="Maryam Mast Zohoori" userId="dc71068b-f475-4abb-b15d-bd3e7e7088d2" providerId="ADAL" clId="{F3871DEA-7ABF-47B7-BA62-4390C0418E13}" dt="2023-07-18T06:52:33.685" v="7380" actId="47"/>
        <pc:sldMkLst>
          <pc:docMk/>
          <pc:sldMk cId="0" sldId="274"/>
        </pc:sldMkLst>
        <pc:spChg chg="mod">
          <ac:chgData name="Maryam Mast Zohoori" userId="dc71068b-f475-4abb-b15d-bd3e7e7088d2" providerId="ADAL" clId="{F3871DEA-7ABF-47B7-BA62-4390C0418E13}" dt="2023-07-17T10:18:46.843" v="6070" actId="1076"/>
          <ac:spMkLst>
            <pc:docMk/>
            <pc:sldMk cId="0" sldId="274"/>
            <ac:spMk id="339" creationId="{00000000-0000-0000-0000-000000000000}"/>
          </ac:spMkLst>
        </pc:spChg>
        <pc:graphicFrameChg chg="modGraphic">
          <ac:chgData name="Maryam Mast Zohoori" userId="dc71068b-f475-4abb-b15d-bd3e7e7088d2" providerId="ADAL" clId="{F3871DEA-7ABF-47B7-BA62-4390C0418E13}" dt="2023-07-14T12:53:31.667" v="3725" actId="6549"/>
          <ac:graphicFrameMkLst>
            <pc:docMk/>
            <pc:sldMk cId="0" sldId="274"/>
            <ac:graphicFrameMk id="343" creationId="{00000000-0000-0000-0000-000000000000}"/>
          </ac:graphicFrameMkLst>
        </pc:graphicFrameChg>
      </pc:sldChg>
      <pc:sldChg chg="addSp delSp modSp mod ord">
        <pc:chgData name="Maryam Mast Zohoori" userId="dc71068b-f475-4abb-b15d-bd3e7e7088d2" providerId="ADAL" clId="{F3871DEA-7ABF-47B7-BA62-4390C0418E13}" dt="2023-07-20T13:07:34.614" v="8734" actId="21"/>
        <pc:sldMkLst>
          <pc:docMk/>
          <pc:sldMk cId="0" sldId="275"/>
        </pc:sldMkLst>
        <pc:spChg chg="add mod">
          <ac:chgData name="Maryam Mast Zohoori" userId="dc71068b-f475-4abb-b15d-bd3e7e7088d2" providerId="ADAL" clId="{F3871DEA-7ABF-47B7-BA62-4390C0418E13}" dt="2023-07-17T08:01:11.576" v="5579" actId="208"/>
          <ac:spMkLst>
            <pc:docMk/>
            <pc:sldMk cId="0" sldId="275"/>
            <ac:spMk id="2" creationId="{E477A2AE-4073-0D22-9482-B6A7FDE7CFCE}"/>
          </ac:spMkLst>
        </pc:spChg>
        <pc:spChg chg="mod">
          <ac:chgData name="Maryam Mast Zohoori" userId="dc71068b-f475-4abb-b15d-bd3e7e7088d2" providerId="ADAL" clId="{F3871DEA-7ABF-47B7-BA62-4390C0418E13}" dt="2023-07-14T13:07:57.540" v="4268" actId="1076"/>
          <ac:spMkLst>
            <pc:docMk/>
            <pc:sldMk cId="0" sldId="275"/>
            <ac:spMk id="358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4T13:08:39.310" v="4273" actId="255"/>
          <ac:spMkLst>
            <pc:docMk/>
            <pc:sldMk cId="0" sldId="275"/>
            <ac:spMk id="361" creationId="{00000000-0000-0000-0000-000000000000}"/>
          </ac:spMkLst>
        </pc:spChg>
        <pc:spChg chg="del">
          <ac:chgData name="Maryam Mast Zohoori" userId="dc71068b-f475-4abb-b15d-bd3e7e7088d2" providerId="ADAL" clId="{F3871DEA-7ABF-47B7-BA62-4390C0418E13}" dt="2023-07-20T13:07:34.614" v="8734" actId="21"/>
          <ac:spMkLst>
            <pc:docMk/>
            <pc:sldMk cId="0" sldId="275"/>
            <ac:spMk id="362" creationId="{00000000-0000-0000-0000-000000000000}"/>
          </ac:spMkLst>
        </pc:spChg>
        <pc:graphicFrameChg chg="mod modGraphic">
          <ac:chgData name="Maryam Mast Zohoori" userId="dc71068b-f475-4abb-b15d-bd3e7e7088d2" providerId="ADAL" clId="{F3871DEA-7ABF-47B7-BA62-4390C0418E13}" dt="2023-07-14T13:08:20.163" v="4272" actId="14100"/>
          <ac:graphicFrameMkLst>
            <pc:docMk/>
            <pc:sldMk cId="0" sldId="275"/>
            <ac:graphicFrameMk id="366" creationId="{00000000-0000-0000-0000-000000000000}"/>
          </ac:graphicFrameMkLst>
        </pc:graphicFrameChg>
      </pc:sldChg>
      <pc:sldChg chg="addSp delSp modSp mod ord delAnim modAnim">
        <pc:chgData name="Maryam Mast Zohoori" userId="dc71068b-f475-4abb-b15d-bd3e7e7088d2" providerId="ADAL" clId="{F3871DEA-7ABF-47B7-BA62-4390C0418E13}" dt="2023-07-20T14:01:57.010" v="9187" actId="20577"/>
        <pc:sldMkLst>
          <pc:docMk/>
          <pc:sldMk cId="0" sldId="276"/>
        </pc:sldMkLst>
        <pc:spChg chg="add del">
          <ac:chgData name="Maryam Mast Zohoori" userId="dc71068b-f475-4abb-b15d-bd3e7e7088d2" providerId="ADAL" clId="{F3871DEA-7ABF-47B7-BA62-4390C0418E13}" dt="2023-07-20T13:58:24.681" v="8958" actId="22"/>
          <ac:spMkLst>
            <pc:docMk/>
            <pc:sldMk cId="0" sldId="276"/>
            <ac:spMk id="3" creationId="{98154962-ABA3-D999-B685-0FFED64CE70B}"/>
          </ac:spMkLst>
        </pc:spChg>
        <pc:spChg chg="add del mod">
          <ac:chgData name="Maryam Mast Zohoori" userId="dc71068b-f475-4abb-b15d-bd3e7e7088d2" providerId="ADAL" clId="{F3871DEA-7ABF-47B7-BA62-4390C0418E13}" dt="2023-07-20T12:20:36.262" v="8475" actId="478"/>
          <ac:spMkLst>
            <pc:docMk/>
            <pc:sldMk cId="0" sldId="276"/>
            <ac:spMk id="3" creationId="{F4523CD1-B7D8-7FE0-D0AF-9815EC5F1FDE}"/>
          </ac:spMkLst>
        </pc:spChg>
        <pc:spChg chg="mod">
          <ac:chgData name="Maryam Mast Zohoori" userId="dc71068b-f475-4abb-b15d-bd3e7e7088d2" providerId="ADAL" clId="{F3871DEA-7ABF-47B7-BA62-4390C0418E13}" dt="2023-07-20T13:53:19.030" v="8749" actId="21"/>
          <ac:spMkLst>
            <pc:docMk/>
            <pc:sldMk cId="0" sldId="276"/>
            <ac:spMk id="371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4T13:14:39.618" v="4413" actId="207"/>
          <ac:spMkLst>
            <pc:docMk/>
            <pc:sldMk cId="0" sldId="276"/>
            <ac:spMk id="374" creationId="{00000000-0000-0000-0000-000000000000}"/>
          </ac:spMkLst>
        </pc:spChg>
        <pc:spChg chg="del">
          <ac:chgData name="Maryam Mast Zohoori" userId="dc71068b-f475-4abb-b15d-bd3e7e7088d2" providerId="ADAL" clId="{F3871DEA-7ABF-47B7-BA62-4390C0418E13}" dt="2023-07-14T13:01:47.627" v="4188" actId="21"/>
          <ac:spMkLst>
            <pc:docMk/>
            <pc:sldMk cId="0" sldId="276"/>
            <ac:spMk id="376" creationId="{00000000-0000-0000-0000-000000000000}"/>
          </ac:spMkLst>
        </pc:spChg>
        <pc:spChg chg="del">
          <ac:chgData name="Maryam Mast Zohoori" userId="dc71068b-f475-4abb-b15d-bd3e7e7088d2" providerId="ADAL" clId="{F3871DEA-7ABF-47B7-BA62-4390C0418E13}" dt="2023-07-14T13:02:26.263" v="4192" actId="21"/>
          <ac:spMkLst>
            <pc:docMk/>
            <pc:sldMk cId="0" sldId="276"/>
            <ac:spMk id="377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20T14:01:57.010" v="9187" actId="20577"/>
          <ac:spMkLst>
            <pc:docMk/>
            <pc:sldMk cId="0" sldId="276"/>
            <ac:spMk id="379" creationId="{00000000-0000-0000-0000-000000000000}"/>
          </ac:spMkLst>
        </pc:spChg>
        <pc:spChg chg="del">
          <ac:chgData name="Maryam Mast Zohoori" userId="dc71068b-f475-4abb-b15d-bd3e7e7088d2" providerId="ADAL" clId="{F3871DEA-7ABF-47B7-BA62-4390C0418E13}" dt="2023-07-14T13:04:48.020" v="4235" actId="21"/>
          <ac:spMkLst>
            <pc:docMk/>
            <pc:sldMk cId="0" sldId="276"/>
            <ac:spMk id="380" creationId="{00000000-0000-0000-0000-000000000000}"/>
          </ac:spMkLst>
        </pc:spChg>
        <pc:spChg chg="del">
          <ac:chgData name="Maryam Mast Zohoori" userId="dc71068b-f475-4abb-b15d-bd3e7e7088d2" providerId="ADAL" clId="{F3871DEA-7ABF-47B7-BA62-4390C0418E13}" dt="2023-07-14T13:05:19.532" v="4242" actId="21"/>
          <ac:spMkLst>
            <pc:docMk/>
            <pc:sldMk cId="0" sldId="276"/>
            <ac:spMk id="381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20T14:01:44.003" v="9165" actId="20577"/>
          <ac:spMkLst>
            <pc:docMk/>
            <pc:sldMk cId="0" sldId="276"/>
            <ac:spMk id="383" creationId="{00000000-0000-0000-0000-000000000000}"/>
          </ac:spMkLst>
        </pc:spChg>
        <pc:spChg chg="del">
          <ac:chgData name="Maryam Mast Zohoori" userId="dc71068b-f475-4abb-b15d-bd3e7e7088d2" providerId="ADAL" clId="{F3871DEA-7ABF-47B7-BA62-4390C0418E13}" dt="2023-07-14T13:05:44.768" v="4248" actId="21"/>
          <ac:spMkLst>
            <pc:docMk/>
            <pc:sldMk cId="0" sldId="276"/>
            <ac:spMk id="384" creationId="{00000000-0000-0000-0000-000000000000}"/>
          </ac:spMkLst>
        </pc:spChg>
        <pc:spChg chg="del">
          <ac:chgData name="Maryam Mast Zohoori" userId="dc71068b-f475-4abb-b15d-bd3e7e7088d2" providerId="ADAL" clId="{F3871DEA-7ABF-47B7-BA62-4390C0418E13}" dt="2023-07-14T13:06:30.459" v="4257" actId="21"/>
          <ac:spMkLst>
            <pc:docMk/>
            <pc:sldMk cId="0" sldId="276"/>
            <ac:spMk id="385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20T14:01:18.810" v="9135" actId="20577"/>
          <ac:spMkLst>
            <pc:docMk/>
            <pc:sldMk cId="0" sldId="276"/>
            <ac:spMk id="387" creationId="{00000000-0000-0000-0000-000000000000}"/>
          </ac:spMkLst>
        </pc:spChg>
        <pc:picChg chg="add del mod">
          <ac:chgData name="Maryam Mast Zohoori" userId="dc71068b-f475-4abb-b15d-bd3e7e7088d2" providerId="ADAL" clId="{F3871DEA-7ABF-47B7-BA62-4390C0418E13}" dt="2023-07-20T12:20:27.790" v="8473" actId="478"/>
          <ac:picMkLst>
            <pc:docMk/>
            <pc:sldMk cId="0" sldId="276"/>
            <ac:picMk id="2" creationId="{985F0B35-55F9-A81C-BCBA-2F560E909B24}"/>
          </ac:picMkLst>
        </pc:picChg>
      </pc:sldChg>
      <pc:sldChg chg="del">
        <pc:chgData name="Maryam Mast Zohoori" userId="dc71068b-f475-4abb-b15d-bd3e7e7088d2" providerId="ADAL" clId="{F3871DEA-7ABF-47B7-BA62-4390C0418E13}" dt="2023-07-14T12:52:01.143" v="3701" actId="2696"/>
        <pc:sldMkLst>
          <pc:docMk/>
          <pc:sldMk cId="0" sldId="277"/>
        </pc:sldMkLst>
      </pc:sldChg>
      <pc:sldChg chg="modSp del mod">
        <pc:chgData name="Maryam Mast Zohoori" userId="dc71068b-f475-4abb-b15d-bd3e7e7088d2" providerId="ADAL" clId="{F3871DEA-7ABF-47B7-BA62-4390C0418E13}" dt="2023-07-17T09:48:39.596" v="5858" actId="47"/>
        <pc:sldMkLst>
          <pc:docMk/>
          <pc:sldMk cId="0" sldId="278"/>
        </pc:sldMkLst>
        <pc:spChg chg="mod">
          <ac:chgData name="Maryam Mast Zohoori" userId="dc71068b-f475-4abb-b15d-bd3e7e7088d2" providerId="ADAL" clId="{F3871DEA-7ABF-47B7-BA62-4390C0418E13}" dt="2023-07-17T09:48:32.059" v="5857" actId="21"/>
          <ac:spMkLst>
            <pc:docMk/>
            <pc:sldMk cId="0" sldId="278"/>
            <ac:spMk id="420" creationId="{00000000-0000-0000-0000-000000000000}"/>
          </ac:spMkLst>
        </pc:spChg>
      </pc:sldChg>
      <pc:sldChg chg="modSp mod">
        <pc:chgData name="Maryam Mast Zohoori" userId="dc71068b-f475-4abb-b15d-bd3e7e7088d2" providerId="ADAL" clId="{F3871DEA-7ABF-47B7-BA62-4390C0418E13}" dt="2023-07-18T06:36:34.839" v="7028" actId="14100"/>
        <pc:sldMkLst>
          <pc:docMk/>
          <pc:sldMk cId="0" sldId="279"/>
        </pc:sldMkLst>
        <pc:spChg chg="mod">
          <ac:chgData name="Maryam Mast Zohoori" userId="dc71068b-f475-4abb-b15d-bd3e7e7088d2" providerId="ADAL" clId="{F3871DEA-7ABF-47B7-BA62-4390C0418E13}" dt="2023-07-18T06:36:34.839" v="7028" actId="14100"/>
          <ac:spMkLst>
            <pc:docMk/>
            <pc:sldMk cId="0" sldId="279"/>
            <ac:spMk id="432" creationId="{00000000-0000-0000-0000-000000000000}"/>
          </ac:spMkLst>
        </pc:spChg>
      </pc:sldChg>
      <pc:sldChg chg="modSp mod">
        <pc:chgData name="Maryam Mast Zohoori" userId="dc71068b-f475-4abb-b15d-bd3e7e7088d2" providerId="ADAL" clId="{F3871DEA-7ABF-47B7-BA62-4390C0418E13}" dt="2023-07-18T06:54:02.774" v="7384" actId="20577"/>
        <pc:sldMkLst>
          <pc:docMk/>
          <pc:sldMk cId="0" sldId="280"/>
        </pc:sldMkLst>
        <pc:spChg chg="mod">
          <ac:chgData name="Maryam Mast Zohoori" userId="dc71068b-f475-4abb-b15d-bd3e7e7088d2" providerId="ADAL" clId="{F3871DEA-7ABF-47B7-BA62-4390C0418E13}" dt="2023-07-12T07:14:41.574" v="383" actId="27636"/>
          <ac:spMkLst>
            <pc:docMk/>
            <pc:sldMk cId="0" sldId="280"/>
            <ac:spMk id="437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8T06:54:02.774" v="7384" actId="20577"/>
          <ac:spMkLst>
            <pc:docMk/>
            <pc:sldMk cId="0" sldId="280"/>
            <ac:spMk id="438" creationId="{00000000-0000-0000-0000-000000000000}"/>
          </ac:spMkLst>
        </pc:spChg>
      </pc:sldChg>
      <pc:sldChg chg="modSp mod">
        <pc:chgData name="Maryam Mast Zohoori" userId="dc71068b-f475-4abb-b15d-bd3e7e7088d2" providerId="ADAL" clId="{F3871DEA-7ABF-47B7-BA62-4390C0418E13}" dt="2023-07-18T06:40:04.476" v="7147" actId="255"/>
        <pc:sldMkLst>
          <pc:docMk/>
          <pc:sldMk cId="0" sldId="281"/>
        </pc:sldMkLst>
        <pc:spChg chg="mod">
          <ac:chgData name="Maryam Mast Zohoori" userId="dc71068b-f475-4abb-b15d-bd3e7e7088d2" providerId="ADAL" clId="{F3871DEA-7ABF-47B7-BA62-4390C0418E13}" dt="2023-07-18T06:39:52.710" v="7146" actId="1076"/>
          <ac:spMkLst>
            <pc:docMk/>
            <pc:sldMk cId="0" sldId="281"/>
            <ac:spMk id="444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18T06:40:04.476" v="7147" actId="255"/>
          <ac:spMkLst>
            <pc:docMk/>
            <pc:sldMk cId="0" sldId="281"/>
            <ac:spMk id="448" creationId="{00000000-0000-0000-0000-000000000000}"/>
          </ac:spMkLst>
        </pc:spChg>
      </pc:sldChg>
      <pc:sldChg chg="addSp delSp modSp new del mod">
        <pc:chgData name="Maryam Mast Zohoori" userId="dc71068b-f475-4abb-b15d-bd3e7e7088d2" providerId="ADAL" clId="{F3871DEA-7ABF-47B7-BA62-4390C0418E13}" dt="2023-07-12T07:34:43.946" v="828" actId="47"/>
        <pc:sldMkLst>
          <pc:docMk/>
          <pc:sldMk cId="2993817861" sldId="282"/>
        </pc:sldMkLst>
        <pc:spChg chg="mod">
          <ac:chgData name="Maryam Mast Zohoori" userId="dc71068b-f475-4abb-b15d-bd3e7e7088d2" providerId="ADAL" clId="{F3871DEA-7ABF-47B7-BA62-4390C0418E13}" dt="2023-07-12T07:34:40.171" v="827" actId="21"/>
          <ac:spMkLst>
            <pc:docMk/>
            <pc:sldMk cId="2993817861" sldId="282"/>
            <ac:spMk id="3" creationId="{226BE87F-6E48-28FC-2B7C-8ECCA1C33DE6}"/>
          </ac:spMkLst>
        </pc:spChg>
        <pc:picChg chg="add del mod">
          <ac:chgData name="Maryam Mast Zohoori" userId="dc71068b-f475-4abb-b15d-bd3e7e7088d2" providerId="ADAL" clId="{F3871DEA-7ABF-47B7-BA62-4390C0418E13}" dt="2023-07-12T07:34:32.052" v="826" actId="478"/>
          <ac:picMkLst>
            <pc:docMk/>
            <pc:sldMk cId="2993817861" sldId="282"/>
            <ac:picMk id="5" creationId="{FCCE2B16-A2E0-DB89-399E-5D19CD91E99D}"/>
          </ac:picMkLst>
        </pc:picChg>
      </pc:sldChg>
      <pc:sldChg chg="addSp modSp new mod">
        <pc:chgData name="Maryam Mast Zohoori" userId="dc71068b-f475-4abb-b15d-bd3e7e7088d2" providerId="ADAL" clId="{F3871DEA-7ABF-47B7-BA62-4390C0418E13}" dt="2023-07-12T07:41:06.888" v="949" actId="1038"/>
        <pc:sldMkLst>
          <pc:docMk/>
          <pc:sldMk cId="3241041613" sldId="282"/>
        </pc:sldMkLst>
        <pc:spChg chg="add mod">
          <ac:chgData name="Maryam Mast Zohoori" userId="dc71068b-f475-4abb-b15d-bd3e7e7088d2" providerId="ADAL" clId="{F3871DEA-7ABF-47B7-BA62-4390C0418E13}" dt="2023-07-12T07:41:06.888" v="949" actId="1038"/>
          <ac:spMkLst>
            <pc:docMk/>
            <pc:sldMk cId="3241041613" sldId="282"/>
            <ac:spMk id="3" creationId="{0F21CB0F-5114-BA21-72D0-D4C333F263C4}"/>
          </ac:spMkLst>
        </pc:spChg>
        <pc:picChg chg="add mod">
          <ac:chgData name="Maryam Mast Zohoori" userId="dc71068b-f475-4abb-b15d-bd3e7e7088d2" providerId="ADAL" clId="{F3871DEA-7ABF-47B7-BA62-4390C0418E13}" dt="2023-07-12T07:37:15.789" v="897" actId="1037"/>
          <ac:picMkLst>
            <pc:docMk/>
            <pc:sldMk cId="3241041613" sldId="282"/>
            <ac:picMk id="5" creationId="{85C3A925-590A-9FD1-9026-177D99D1CC36}"/>
          </ac:picMkLst>
        </pc:picChg>
        <pc:picChg chg="add mod">
          <ac:chgData name="Maryam Mast Zohoori" userId="dc71068b-f475-4abb-b15d-bd3e7e7088d2" providerId="ADAL" clId="{F3871DEA-7ABF-47B7-BA62-4390C0418E13}" dt="2023-07-12T07:40:48.115" v="928" actId="14100"/>
          <ac:picMkLst>
            <pc:docMk/>
            <pc:sldMk cId="3241041613" sldId="282"/>
            <ac:picMk id="7" creationId="{4A02A1D6-FA16-C256-D209-533F4E4470C9}"/>
          </ac:picMkLst>
        </pc:picChg>
      </pc:sldChg>
      <pc:sldChg chg="modSp new del mod">
        <pc:chgData name="Maryam Mast Zohoori" userId="dc71068b-f475-4abb-b15d-bd3e7e7088d2" providerId="ADAL" clId="{F3871DEA-7ABF-47B7-BA62-4390C0418E13}" dt="2023-07-12T11:41:35.339" v="1418" actId="47"/>
        <pc:sldMkLst>
          <pc:docMk/>
          <pc:sldMk cId="1370939992" sldId="283"/>
        </pc:sldMkLst>
        <pc:spChg chg="mod">
          <ac:chgData name="Maryam Mast Zohoori" userId="dc71068b-f475-4abb-b15d-bd3e7e7088d2" providerId="ADAL" clId="{F3871DEA-7ABF-47B7-BA62-4390C0418E13}" dt="2023-07-12T11:41:18.821" v="1417" actId="5793"/>
          <ac:spMkLst>
            <pc:docMk/>
            <pc:sldMk cId="1370939992" sldId="283"/>
            <ac:spMk id="3" creationId="{8567C28F-AAC0-B42C-7728-12A661803284}"/>
          </ac:spMkLst>
        </pc:spChg>
      </pc:sldChg>
      <pc:sldChg chg="addSp delSp modSp add mod ord setBg">
        <pc:chgData name="Maryam Mast Zohoori" userId="dc71068b-f475-4abb-b15d-bd3e7e7088d2" providerId="ADAL" clId="{F3871DEA-7ABF-47B7-BA62-4390C0418E13}" dt="2023-07-18T06:49:58.016" v="7375" actId="1038"/>
        <pc:sldMkLst>
          <pc:docMk/>
          <pc:sldMk cId="3727954682" sldId="283"/>
        </pc:sldMkLst>
        <pc:spChg chg="mod">
          <ac:chgData name="Maryam Mast Zohoori" userId="dc71068b-f475-4abb-b15d-bd3e7e7088d2" providerId="ADAL" clId="{F3871DEA-7ABF-47B7-BA62-4390C0418E13}" dt="2023-07-12T11:46:37.971" v="1560" actId="20577"/>
          <ac:spMkLst>
            <pc:docMk/>
            <pc:sldMk cId="3727954682" sldId="283"/>
            <ac:spMk id="5" creationId="{2870490C-9DE5-174E-A7FB-FD6ED761479A}"/>
          </ac:spMkLst>
        </pc:spChg>
        <pc:picChg chg="del">
          <ac:chgData name="Maryam Mast Zohoori" userId="dc71068b-f475-4abb-b15d-bd3e7e7088d2" providerId="ADAL" clId="{F3871DEA-7ABF-47B7-BA62-4390C0418E13}" dt="2023-07-12T11:43:16.185" v="1448" actId="21"/>
          <ac:picMkLst>
            <pc:docMk/>
            <pc:sldMk cId="3727954682" sldId="283"/>
            <ac:picMk id="3" creationId="{F35724E1-A5F4-3C68-6546-3C0322553659}"/>
          </ac:picMkLst>
        </pc:picChg>
        <pc:picChg chg="add mod">
          <ac:chgData name="Maryam Mast Zohoori" userId="dc71068b-f475-4abb-b15d-bd3e7e7088d2" providerId="ADAL" clId="{F3871DEA-7ABF-47B7-BA62-4390C0418E13}" dt="2023-07-12T11:48:48.529" v="1562" actId="1076"/>
          <ac:picMkLst>
            <pc:docMk/>
            <pc:sldMk cId="3727954682" sldId="283"/>
            <ac:picMk id="4" creationId="{5E6A58D9-45DA-91AA-10C7-15636E63A4DD}"/>
          </ac:picMkLst>
        </pc:picChg>
        <pc:picChg chg="add del mod">
          <ac:chgData name="Maryam Mast Zohoori" userId="dc71068b-f475-4abb-b15d-bd3e7e7088d2" providerId="ADAL" clId="{F3871DEA-7ABF-47B7-BA62-4390C0418E13}" dt="2023-07-12T12:11:45.121" v="1604" actId="21"/>
          <ac:picMkLst>
            <pc:docMk/>
            <pc:sldMk cId="3727954682" sldId="283"/>
            <ac:picMk id="6" creationId="{8C7AFFBD-CE0E-6A23-AFA3-2C45144853C7}"/>
          </ac:picMkLst>
        </pc:picChg>
        <pc:picChg chg="add del mod">
          <ac:chgData name="Maryam Mast Zohoori" userId="dc71068b-f475-4abb-b15d-bd3e7e7088d2" providerId="ADAL" clId="{F3871DEA-7ABF-47B7-BA62-4390C0418E13}" dt="2023-07-12T13:12:14.904" v="2074" actId="478"/>
          <ac:picMkLst>
            <pc:docMk/>
            <pc:sldMk cId="3727954682" sldId="283"/>
            <ac:picMk id="7" creationId="{B79BABF1-87F9-BEBE-4814-C66E888EAFB1}"/>
          </ac:picMkLst>
        </pc:picChg>
        <pc:picChg chg="add mod">
          <ac:chgData name="Maryam Mast Zohoori" userId="dc71068b-f475-4abb-b15d-bd3e7e7088d2" providerId="ADAL" clId="{F3871DEA-7ABF-47B7-BA62-4390C0418E13}" dt="2023-07-18T06:49:58.016" v="7375" actId="1038"/>
          <ac:picMkLst>
            <pc:docMk/>
            <pc:sldMk cId="3727954682" sldId="283"/>
            <ac:picMk id="9" creationId="{B1A78BC7-CB55-253E-84B0-39D3ADEB6123}"/>
          </ac:picMkLst>
        </pc:picChg>
      </pc:sldChg>
      <pc:sldChg chg="delSp modSp add del mod setBg">
        <pc:chgData name="Maryam Mast Zohoori" userId="dc71068b-f475-4abb-b15d-bd3e7e7088d2" providerId="ADAL" clId="{F3871DEA-7ABF-47B7-BA62-4390C0418E13}" dt="2023-07-12T11:42:42.280" v="1438" actId="47"/>
        <pc:sldMkLst>
          <pc:docMk/>
          <pc:sldMk cId="1185707501" sldId="284"/>
        </pc:sldMkLst>
        <pc:spChg chg="mod">
          <ac:chgData name="Maryam Mast Zohoori" userId="dc71068b-f475-4abb-b15d-bd3e7e7088d2" providerId="ADAL" clId="{F3871DEA-7ABF-47B7-BA62-4390C0418E13}" dt="2023-07-12T11:42:36.577" v="1437" actId="1076"/>
          <ac:spMkLst>
            <pc:docMk/>
            <pc:sldMk cId="1185707501" sldId="284"/>
            <ac:spMk id="185" creationId="{00000000-0000-0000-0000-000000000000}"/>
          </ac:spMkLst>
        </pc:spChg>
        <pc:picChg chg="del">
          <ac:chgData name="Maryam Mast Zohoori" userId="dc71068b-f475-4abb-b15d-bd3e7e7088d2" providerId="ADAL" clId="{F3871DEA-7ABF-47B7-BA62-4390C0418E13}" dt="2023-07-12T11:42:13.995" v="1436" actId="478"/>
          <ac:picMkLst>
            <pc:docMk/>
            <pc:sldMk cId="1185707501" sldId="284"/>
            <ac:picMk id="3" creationId="{F35724E1-A5F4-3C68-6546-3C0322553659}"/>
          </ac:picMkLst>
        </pc:picChg>
      </pc:sldChg>
      <pc:sldChg chg="addSp delSp modSp add mod">
        <pc:chgData name="Maryam Mast Zohoori" userId="dc71068b-f475-4abb-b15d-bd3e7e7088d2" providerId="ADAL" clId="{F3871DEA-7ABF-47B7-BA62-4390C0418E13}" dt="2023-07-14T12:07:41.400" v="3028" actId="14100"/>
        <pc:sldMkLst>
          <pc:docMk/>
          <pc:sldMk cId="3631850540" sldId="284"/>
        </pc:sldMkLst>
        <pc:spChg chg="mod">
          <ac:chgData name="Maryam Mast Zohoori" userId="dc71068b-f475-4abb-b15d-bd3e7e7088d2" providerId="ADAL" clId="{F3871DEA-7ABF-47B7-BA62-4390C0418E13}" dt="2023-07-12T13:36:19.132" v="2228" actId="20577"/>
          <ac:spMkLst>
            <pc:docMk/>
            <pc:sldMk cId="3631850540" sldId="284"/>
            <ac:spMk id="5" creationId="{2870490C-9DE5-174E-A7FB-FD6ED761479A}"/>
          </ac:spMkLst>
        </pc:spChg>
        <pc:spChg chg="add mod">
          <ac:chgData name="Maryam Mast Zohoori" userId="dc71068b-f475-4abb-b15d-bd3e7e7088d2" providerId="ADAL" clId="{F3871DEA-7ABF-47B7-BA62-4390C0418E13}" dt="2023-07-14T12:07:33.373" v="3027" actId="1076"/>
          <ac:spMkLst>
            <pc:docMk/>
            <pc:sldMk cId="3631850540" sldId="284"/>
            <ac:spMk id="10" creationId="{37ECFF5D-D455-158C-A141-67601D64983C}"/>
          </ac:spMkLst>
        </pc:spChg>
        <pc:picChg chg="add del mod">
          <ac:chgData name="Maryam Mast Zohoori" userId="dc71068b-f475-4abb-b15d-bd3e7e7088d2" providerId="ADAL" clId="{F3871DEA-7ABF-47B7-BA62-4390C0418E13}" dt="2023-07-12T12:09:18.187" v="1580" actId="21"/>
          <ac:picMkLst>
            <pc:docMk/>
            <pc:sldMk cId="3631850540" sldId="284"/>
            <ac:picMk id="3" creationId="{99A09C4B-4585-80CD-7266-122117D125D0}"/>
          </ac:picMkLst>
        </pc:picChg>
        <pc:picChg chg="del">
          <ac:chgData name="Maryam Mast Zohoori" userId="dc71068b-f475-4abb-b15d-bd3e7e7088d2" providerId="ADAL" clId="{F3871DEA-7ABF-47B7-BA62-4390C0418E13}" dt="2023-07-12T11:53:25.440" v="1564" actId="478"/>
          <ac:picMkLst>
            <pc:docMk/>
            <pc:sldMk cId="3631850540" sldId="284"/>
            <ac:picMk id="4" creationId="{5E6A58D9-45DA-91AA-10C7-15636E63A4DD}"/>
          </ac:picMkLst>
        </pc:picChg>
        <pc:picChg chg="add del mod">
          <ac:chgData name="Maryam Mast Zohoori" userId="dc71068b-f475-4abb-b15d-bd3e7e7088d2" providerId="ADAL" clId="{F3871DEA-7ABF-47B7-BA62-4390C0418E13}" dt="2023-07-12T12:22:31.803" v="1686" actId="478"/>
          <ac:picMkLst>
            <pc:docMk/>
            <pc:sldMk cId="3631850540" sldId="284"/>
            <ac:picMk id="7" creationId="{7BB4FE25-EABD-695C-5B08-51A5CDB835B5}"/>
          </ac:picMkLst>
        </pc:picChg>
        <pc:picChg chg="add mod">
          <ac:chgData name="Maryam Mast Zohoori" userId="dc71068b-f475-4abb-b15d-bd3e7e7088d2" providerId="ADAL" clId="{F3871DEA-7ABF-47B7-BA62-4390C0418E13}" dt="2023-07-14T12:07:41.400" v="3028" actId="14100"/>
          <ac:picMkLst>
            <pc:docMk/>
            <pc:sldMk cId="3631850540" sldId="284"/>
            <ac:picMk id="9" creationId="{59A763E4-B7A8-48B6-CF66-76D30DB74D2E}"/>
          </ac:picMkLst>
        </pc:picChg>
      </pc:sldChg>
      <pc:sldChg chg="addSp delSp modSp add mod ord">
        <pc:chgData name="Maryam Mast Zohoori" userId="dc71068b-f475-4abb-b15d-bd3e7e7088d2" providerId="ADAL" clId="{F3871DEA-7ABF-47B7-BA62-4390C0418E13}" dt="2023-07-14T13:16:05.706" v="4454" actId="1076"/>
        <pc:sldMkLst>
          <pc:docMk/>
          <pc:sldMk cId="466375790" sldId="285"/>
        </pc:sldMkLst>
        <pc:spChg chg="add mod">
          <ac:chgData name="Maryam Mast Zohoori" userId="dc71068b-f475-4abb-b15d-bd3e7e7088d2" providerId="ADAL" clId="{F3871DEA-7ABF-47B7-BA62-4390C0418E13}" dt="2023-07-14T13:16:01.657" v="4453" actId="1076"/>
          <ac:spMkLst>
            <pc:docMk/>
            <pc:sldMk cId="466375790" sldId="285"/>
            <ac:spMk id="2" creationId="{5CECF71B-8BA4-4993-D5C7-7BBE6E2693BB}"/>
          </ac:spMkLst>
        </pc:spChg>
        <pc:spChg chg="add mod">
          <ac:chgData name="Maryam Mast Zohoori" userId="dc71068b-f475-4abb-b15d-bd3e7e7088d2" providerId="ADAL" clId="{F3871DEA-7ABF-47B7-BA62-4390C0418E13}" dt="2023-07-14T13:16:05.706" v="4454" actId="1076"/>
          <ac:spMkLst>
            <pc:docMk/>
            <pc:sldMk cId="466375790" sldId="285"/>
            <ac:spMk id="3" creationId="{E5617F6B-7B54-C8E6-F70B-F1A3F9C79DAE}"/>
          </ac:spMkLst>
        </pc:spChg>
        <pc:spChg chg="mod">
          <ac:chgData name="Maryam Mast Zohoori" userId="dc71068b-f475-4abb-b15d-bd3e7e7088d2" providerId="ADAL" clId="{F3871DEA-7ABF-47B7-BA62-4390C0418E13}" dt="2023-07-14T12:08:58.033" v="3059" actId="20577"/>
          <ac:spMkLst>
            <pc:docMk/>
            <pc:sldMk cId="466375790" sldId="285"/>
            <ac:spMk id="5" creationId="{2870490C-9DE5-174E-A7FB-FD6ED761479A}"/>
          </ac:spMkLst>
        </pc:spChg>
        <pc:spChg chg="add del mod">
          <ac:chgData name="Maryam Mast Zohoori" userId="dc71068b-f475-4abb-b15d-bd3e7e7088d2" providerId="ADAL" clId="{F3871DEA-7ABF-47B7-BA62-4390C0418E13}" dt="2023-07-14T12:15:19.712" v="3134" actId="20577"/>
          <ac:spMkLst>
            <pc:docMk/>
            <pc:sldMk cId="466375790" sldId="285"/>
            <ac:spMk id="6" creationId="{5EF2C200-5061-A940-71BA-2D132BC38545}"/>
          </ac:spMkLst>
        </pc:spChg>
        <pc:spChg chg="mod">
          <ac:chgData name="Maryam Mast Zohoori" userId="dc71068b-f475-4abb-b15d-bd3e7e7088d2" providerId="ADAL" clId="{F3871DEA-7ABF-47B7-BA62-4390C0418E13}" dt="2023-07-14T12:09:12.093" v="3065" actId="1076"/>
          <ac:spMkLst>
            <pc:docMk/>
            <pc:sldMk cId="466375790" sldId="285"/>
            <ac:spMk id="185" creationId="{00000000-0000-0000-0000-000000000000}"/>
          </ac:spMkLst>
        </pc:spChg>
        <pc:picChg chg="add del mod">
          <ac:chgData name="Maryam Mast Zohoori" userId="dc71068b-f475-4abb-b15d-bd3e7e7088d2" providerId="ADAL" clId="{F3871DEA-7ABF-47B7-BA62-4390C0418E13}" dt="2023-07-12T13:33:58.778" v="2122" actId="21"/>
          <ac:picMkLst>
            <pc:docMk/>
            <pc:sldMk cId="466375790" sldId="285"/>
            <ac:picMk id="3" creationId="{E2F2E348-2BB4-E411-F922-6E2923FB847D}"/>
          </ac:picMkLst>
        </pc:picChg>
        <pc:picChg chg="del">
          <ac:chgData name="Maryam Mast Zohoori" userId="dc71068b-f475-4abb-b15d-bd3e7e7088d2" providerId="ADAL" clId="{F3871DEA-7ABF-47B7-BA62-4390C0418E13}" dt="2023-07-12T11:53:29.276" v="1566" actId="478"/>
          <ac:picMkLst>
            <pc:docMk/>
            <pc:sldMk cId="466375790" sldId="285"/>
            <ac:picMk id="4" creationId="{5E6A58D9-45DA-91AA-10C7-15636E63A4DD}"/>
          </ac:picMkLst>
        </pc:picChg>
        <pc:picChg chg="add mod">
          <ac:chgData name="Maryam Mast Zohoori" userId="dc71068b-f475-4abb-b15d-bd3e7e7088d2" providerId="ADAL" clId="{F3871DEA-7ABF-47B7-BA62-4390C0418E13}" dt="2023-07-14T13:13:21.723" v="4382" actId="1076"/>
          <ac:picMkLst>
            <pc:docMk/>
            <pc:sldMk cId="466375790" sldId="285"/>
            <ac:picMk id="7" creationId="{8D0BFC37-E5D0-032E-1A98-50FB041F807F}"/>
          </ac:picMkLst>
        </pc:picChg>
      </pc:sldChg>
      <pc:sldChg chg="addSp delSp modSp add mod">
        <pc:chgData name="Maryam Mast Zohoori" userId="dc71068b-f475-4abb-b15d-bd3e7e7088d2" providerId="ADAL" clId="{F3871DEA-7ABF-47B7-BA62-4390C0418E13}" dt="2023-07-14T12:00:45.843" v="2918" actId="20577"/>
        <pc:sldMkLst>
          <pc:docMk/>
          <pc:sldMk cId="1841884421" sldId="286"/>
        </pc:sldMkLst>
        <pc:spChg chg="mod">
          <ac:chgData name="Maryam Mast Zohoori" userId="dc71068b-f475-4abb-b15d-bd3e7e7088d2" providerId="ADAL" clId="{F3871DEA-7ABF-47B7-BA62-4390C0418E13}" dt="2023-07-14T12:00:45.843" v="2918" actId="20577"/>
          <ac:spMkLst>
            <pc:docMk/>
            <pc:sldMk cId="1841884421" sldId="286"/>
            <ac:spMk id="10" creationId="{37ECFF5D-D455-158C-A141-67601D64983C}"/>
          </ac:spMkLst>
        </pc:spChg>
        <pc:picChg chg="add mod">
          <ac:chgData name="Maryam Mast Zohoori" userId="dc71068b-f475-4abb-b15d-bd3e7e7088d2" providerId="ADAL" clId="{F3871DEA-7ABF-47B7-BA62-4390C0418E13}" dt="2023-07-14T11:58:50.146" v="2743" actId="1036"/>
          <ac:picMkLst>
            <pc:docMk/>
            <pc:sldMk cId="1841884421" sldId="286"/>
            <ac:picMk id="3" creationId="{D05175ED-B6D8-C193-4137-3A64D7BB7645}"/>
          </ac:picMkLst>
        </pc:picChg>
        <pc:picChg chg="del">
          <ac:chgData name="Maryam Mast Zohoori" userId="dc71068b-f475-4abb-b15d-bd3e7e7088d2" providerId="ADAL" clId="{F3871DEA-7ABF-47B7-BA62-4390C0418E13}" dt="2023-07-14T11:52:28.394" v="2734" actId="478"/>
          <ac:picMkLst>
            <pc:docMk/>
            <pc:sldMk cId="1841884421" sldId="286"/>
            <ac:picMk id="9" creationId="{59A763E4-B7A8-48B6-CF66-76D30DB74D2E}"/>
          </ac:picMkLst>
        </pc:picChg>
      </pc:sldChg>
      <pc:sldChg chg="addSp delSp modSp add mod setBg">
        <pc:chgData name="Maryam Mast Zohoori" userId="dc71068b-f475-4abb-b15d-bd3e7e7088d2" providerId="ADAL" clId="{F3871DEA-7ABF-47B7-BA62-4390C0418E13}" dt="2023-07-19T06:50:59.614" v="7506" actId="20577"/>
        <pc:sldMkLst>
          <pc:docMk/>
          <pc:sldMk cId="3673164675" sldId="287"/>
        </pc:sldMkLst>
        <pc:spChg chg="add del mod">
          <ac:chgData name="Maryam Mast Zohoori" userId="dc71068b-f475-4abb-b15d-bd3e7e7088d2" providerId="ADAL" clId="{F3871DEA-7ABF-47B7-BA62-4390C0418E13}" dt="2023-07-17T10:18:35.981" v="6069" actId="478"/>
          <ac:spMkLst>
            <pc:docMk/>
            <pc:sldMk cId="3673164675" sldId="287"/>
            <ac:spMk id="2" creationId="{CCA5094B-B639-10C6-96DC-D6B5BE50657F}"/>
          </ac:spMkLst>
        </pc:spChg>
        <pc:spChg chg="add mod">
          <ac:chgData name="Maryam Mast Zohoori" userId="dc71068b-f475-4abb-b15d-bd3e7e7088d2" providerId="ADAL" clId="{F3871DEA-7ABF-47B7-BA62-4390C0418E13}" dt="2023-07-17T10:21:21.285" v="6116" actId="1035"/>
          <ac:spMkLst>
            <pc:docMk/>
            <pc:sldMk cId="3673164675" sldId="287"/>
            <ac:spMk id="3" creationId="{B7A35FB0-214F-CF7D-B6A2-1872F9F31324}"/>
          </ac:spMkLst>
        </pc:spChg>
        <pc:spChg chg="mod">
          <ac:chgData name="Maryam Mast Zohoori" userId="dc71068b-f475-4abb-b15d-bd3e7e7088d2" providerId="ADAL" clId="{F3871DEA-7ABF-47B7-BA62-4390C0418E13}" dt="2023-07-19T06:50:59.614" v="7506" actId="20577"/>
          <ac:spMkLst>
            <pc:docMk/>
            <pc:sldMk cId="3673164675" sldId="287"/>
            <ac:spMk id="292" creationId="{00000000-0000-0000-0000-000000000000}"/>
          </ac:spMkLst>
        </pc:spChg>
        <pc:picChg chg="del">
          <ac:chgData name="Maryam Mast Zohoori" userId="dc71068b-f475-4abb-b15d-bd3e7e7088d2" providerId="ADAL" clId="{F3871DEA-7ABF-47B7-BA62-4390C0418E13}" dt="2023-07-14T13:16:40.396" v="4456" actId="478"/>
          <ac:picMkLst>
            <pc:docMk/>
            <pc:sldMk cId="3673164675" sldId="287"/>
            <ac:picMk id="3" creationId="{6D7EDE5D-3E55-69E2-8A7D-C96ED62DD35B}"/>
          </ac:picMkLst>
        </pc:picChg>
        <pc:picChg chg="add mod">
          <ac:chgData name="Maryam Mast Zohoori" userId="dc71068b-f475-4abb-b15d-bd3e7e7088d2" providerId="ADAL" clId="{F3871DEA-7ABF-47B7-BA62-4390C0418E13}" dt="2023-07-17T18:27:19.214" v="6524" actId="1036"/>
          <ac:picMkLst>
            <pc:docMk/>
            <pc:sldMk cId="3673164675" sldId="287"/>
            <ac:picMk id="4" creationId="{63397AA3-8BBD-5759-7013-AD16D8DB7A41}"/>
          </ac:picMkLst>
        </pc:picChg>
      </pc:sldChg>
      <pc:sldChg chg="addSp delSp modSp add mod">
        <pc:chgData name="Maryam Mast Zohoori" userId="dc71068b-f475-4abb-b15d-bd3e7e7088d2" providerId="ADAL" clId="{F3871DEA-7ABF-47B7-BA62-4390C0418E13}" dt="2023-07-19T18:54:49.517" v="7674" actId="1036"/>
        <pc:sldMkLst>
          <pc:docMk/>
          <pc:sldMk cId="525124664" sldId="288"/>
        </pc:sldMkLst>
        <pc:spChg chg="add mod">
          <ac:chgData name="Maryam Mast Zohoori" userId="dc71068b-f475-4abb-b15d-bd3e7e7088d2" providerId="ADAL" clId="{F3871DEA-7ABF-47B7-BA62-4390C0418E13}" dt="2023-07-19T18:54:40.942" v="7672" actId="20577"/>
          <ac:spMkLst>
            <pc:docMk/>
            <pc:sldMk cId="525124664" sldId="288"/>
            <ac:spMk id="6" creationId="{5BCA18E5-A5CB-69B4-FA70-D77D4F9354AA}"/>
          </ac:spMkLst>
        </pc:spChg>
        <pc:spChg chg="mod">
          <ac:chgData name="Maryam Mast Zohoori" userId="dc71068b-f475-4abb-b15d-bd3e7e7088d2" providerId="ADAL" clId="{F3871DEA-7ABF-47B7-BA62-4390C0418E13}" dt="2023-07-17T09:59:34.611" v="6062" actId="20577"/>
          <ac:spMkLst>
            <pc:docMk/>
            <pc:sldMk cId="525124664" sldId="288"/>
            <ac:spMk id="10" creationId="{37ECFF5D-D455-158C-A141-67601D64983C}"/>
          </ac:spMkLst>
        </pc:spChg>
        <pc:picChg chg="add mod">
          <ac:chgData name="Maryam Mast Zohoori" userId="dc71068b-f475-4abb-b15d-bd3e7e7088d2" providerId="ADAL" clId="{F3871DEA-7ABF-47B7-BA62-4390C0418E13}" dt="2023-07-19T18:54:49.517" v="7674" actId="1036"/>
          <ac:picMkLst>
            <pc:docMk/>
            <pc:sldMk cId="525124664" sldId="288"/>
            <ac:picMk id="3" creationId="{09300B43-FA63-DE50-E2EA-87C62980104C}"/>
          </ac:picMkLst>
        </pc:picChg>
        <pc:picChg chg="del">
          <ac:chgData name="Maryam Mast Zohoori" userId="dc71068b-f475-4abb-b15d-bd3e7e7088d2" providerId="ADAL" clId="{F3871DEA-7ABF-47B7-BA62-4390C0418E13}" dt="2023-07-17T09:59:15.833" v="5994" actId="478"/>
          <ac:picMkLst>
            <pc:docMk/>
            <pc:sldMk cId="525124664" sldId="288"/>
            <ac:picMk id="3" creationId="{D05175ED-B6D8-C193-4137-3A64D7BB7645}"/>
          </ac:picMkLst>
        </pc:picChg>
        <pc:picChg chg="add mod">
          <ac:chgData name="Maryam Mast Zohoori" userId="dc71068b-f475-4abb-b15d-bd3e7e7088d2" providerId="ADAL" clId="{F3871DEA-7ABF-47B7-BA62-4390C0418E13}" dt="2023-07-19T18:49:22.880" v="7572" actId="1037"/>
          <ac:picMkLst>
            <pc:docMk/>
            <pc:sldMk cId="525124664" sldId="288"/>
            <ac:picMk id="4" creationId="{7D99485E-7178-B7A0-FDF6-73B7046A5846}"/>
          </ac:picMkLst>
        </pc:picChg>
      </pc:sldChg>
      <pc:sldChg chg="modSp add mod ord setBg">
        <pc:chgData name="Maryam Mast Zohoori" userId="dc71068b-f475-4abb-b15d-bd3e7e7088d2" providerId="ADAL" clId="{F3871DEA-7ABF-47B7-BA62-4390C0418E13}" dt="2023-07-20T11:46:47.219" v="8472" actId="1076"/>
        <pc:sldMkLst>
          <pc:docMk/>
          <pc:sldMk cId="1216658079" sldId="289"/>
        </pc:sldMkLst>
        <pc:spChg chg="mod">
          <ac:chgData name="Maryam Mast Zohoori" userId="dc71068b-f475-4abb-b15d-bd3e7e7088d2" providerId="ADAL" clId="{F3871DEA-7ABF-47B7-BA62-4390C0418E13}" dt="2023-07-20T11:46:47.219" v="8472" actId="1076"/>
          <ac:spMkLst>
            <pc:docMk/>
            <pc:sldMk cId="1216658079" sldId="289"/>
            <ac:spMk id="2" creationId="{9C3F483D-9265-E209-A390-1B5D7D609850}"/>
          </ac:spMkLst>
        </pc:spChg>
      </pc:sldChg>
      <pc:sldChg chg="addSp modSp add mod setBg">
        <pc:chgData name="Maryam Mast Zohoori" userId="dc71068b-f475-4abb-b15d-bd3e7e7088d2" providerId="ADAL" clId="{F3871DEA-7ABF-47B7-BA62-4390C0418E13}" dt="2023-07-20T13:07:53.487" v="8748" actId="122"/>
        <pc:sldMkLst>
          <pc:docMk/>
          <pc:sldMk cId="4004693293" sldId="290"/>
        </pc:sldMkLst>
        <pc:spChg chg="add mod">
          <ac:chgData name="Maryam Mast Zohoori" userId="dc71068b-f475-4abb-b15d-bd3e7e7088d2" providerId="ADAL" clId="{F3871DEA-7ABF-47B7-BA62-4390C0418E13}" dt="2023-07-20T13:07:53.487" v="8748" actId="122"/>
          <ac:spMkLst>
            <pc:docMk/>
            <pc:sldMk cId="4004693293" sldId="290"/>
            <ac:spMk id="2" creationId="{4C48D1F8-AF17-09A4-E10A-5429D0F616F7}"/>
          </ac:spMkLst>
        </pc:spChg>
        <pc:spChg chg="mod">
          <ac:chgData name="Maryam Mast Zohoori" userId="dc71068b-f475-4abb-b15d-bd3e7e7088d2" providerId="ADAL" clId="{F3871DEA-7ABF-47B7-BA62-4390C0418E13}" dt="2023-07-20T13:06:29.750" v="8696" actId="6549"/>
          <ac:spMkLst>
            <pc:docMk/>
            <pc:sldMk cId="4004693293" sldId="290"/>
            <ac:spMk id="429" creationId="{00000000-0000-0000-0000-000000000000}"/>
          </ac:spMkLst>
        </pc:spChg>
        <pc:spChg chg="mod">
          <ac:chgData name="Maryam Mast Zohoori" userId="dc71068b-f475-4abb-b15d-bd3e7e7088d2" providerId="ADAL" clId="{F3871DEA-7ABF-47B7-BA62-4390C0418E13}" dt="2023-07-20T13:07:12.198" v="8733" actId="20577"/>
          <ac:spMkLst>
            <pc:docMk/>
            <pc:sldMk cId="4004693293" sldId="290"/>
            <ac:spMk id="432" creationId="{00000000-0000-0000-0000-000000000000}"/>
          </ac:spMkLst>
        </pc:spChg>
      </pc:sldChg>
      <pc:sldMasterChg chg="delSldLayout">
        <pc:chgData name="Maryam Mast Zohoori" userId="dc71068b-f475-4abb-b15d-bd3e7e7088d2" providerId="ADAL" clId="{F3871DEA-7ABF-47B7-BA62-4390C0418E13}" dt="2023-07-12T11:41:35.339" v="1418" actId="47"/>
        <pc:sldMasterMkLst>
          <pc:docMk/>
          <pc:sldMasterMk cId="0" sldId="2147483650"/>
        </pc:sldMasterMkLst>
        <pc:sldLayoutChg chg="del">
          <pc:chgData name="Maryam Mast Zohoori" userId="dc71068b-f475-4abb-b15d-bd3e7e7088d2" providerId="ADAL" clId="{F3871DEA-7ABF-47B7-BA62-4390C0418E13}" dt="2023-07-12T07:34:43.946" v="828" actId="47"/>
          <pc:sldLayoutMkLst>
            <pc:docMk/>
            <pc:sldMasterMk cId="0" sldId="2147483650"/>
            <pc:sldLayoutMk cId="0" sldId="2147483652"/>
          </pc:sldLayoutMkLst>
        </pc:sldLayoutChg>
        <pc:sldLayoutChg chg="del">
          <pc:chgData name="Maryam Mast Zohoori" userId="dc71068b-f475-4abb-b15d-bd3e7e7088d2" providerId="ADAL" clId="{F3871DEA-7ABF-47B7-BA62-4390C0418E13}" dt="2023-07-12T11:41:35.339" v="1418" actId="47"/>
          <pc:sldLayoutMkLst>
            <pc:docMk/>
            <pc:sldMasterMk cId="0" sldId="2147483650"/>
            <pc:sldLayoutMk cId="0" sldId="2147483658"/>
          </pc:sldLayoutMkLst>
        </pc:sldLayoutChg>
      </pc:sldMasterChg>
    </pc:docChg>
  </pc:docChgLst>
  <pc:docChgLst>
    <pc:chgData name="Maryam Mast Zohoori" userId="dc71068b-f475-4abb-b15d-bd3e7e7088d2" providerId="ADAL" clId="{D3B99B17-9D04-42FD-95CF-14DCAF669C15}"/>
    <pc:docChg chg="undo custSel addSld modSld sldOrd">
      <pc:chgData name="Maryam Mast Zohoori" userId="dc71068b-f475-4abb-b15d-bd3e7e7088d2" providerId="ADAL" clId="{D3B99B17-9D04-42FD-95CF-14DCAF669C15}" dt="2023-07-21T08:32:36.132" v="7015" actId="14100"/>
      <pc:docMkLst>
        <pc:docMk/>
      </pc:docMkLst>
      <pc:sldChg chg="modSp mod">
        <pc:chgData name="Maryam Mast Zohoori" userId="dc71068b-f475-4abb-b15d-bd3e7e7088d2" providerId="ADAL" clId="{D3B99B17-9D04-42FD-95CF-14DCAF669C15}" dt="2023-07-21T07:06:13.915" v="6631" actId="20577"/>
        <pc:sldMkLst>
          <pc:docMk/>
          <pc:sldMk cId="0" sldId="258"/>
        </pc:sldMkLst>
        <pc:spChg chg="mod">
          <ac:chgData name="Maryam Mast Zohoori" userId="dc71068b-f475-4abb-b15d-bd3e7e7088d2" providerId="ADAL" clId="{D3B99B17-9D04-42FD-95CF-14DCAF669C15}" dt="2023-07-21T06:54:20.919" v="5679" actId="20577"/>
          <ac:spMkLst>
            <pc:docMk/>
            <pc:sldMk cId="0" sldId="258"/>
            <ac:spMk id="157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1T07:06:13.915" v="6631" actId="20577"/>
          <ac:spMkLst>
            <pc:docMk/>
            <pc:sldMk cId="0" sldId="258"/>
            <ac:spMk id="158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1T08:11:33.928" v="6632" actId="255"/>
        <pc:sldMkLst>
          <pc:docMk/>
          <pc:sldMk cId="0" sldId="259"/>
        </pc:sldMkLst>
        <pc:spChg chg="mod">
          <ac:chgData name="Maryam Mast Zohoori" userId="dc71068b-f475-4abb-b15d-bd3e7e7088d2" providerId="ADAL" clId="{D3B99B17-9D04-42FD-95CF-14DCAF669C15}" dt="2023-07-21T06:51:54.784" v="5497" actId="20577"/>
          <ac:spMkLst>
            <pc:docMk/>
            <pc:sldMk cId="0" sldId="259"/>
            <ac:spMk id="163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1T08:11:33.928" v="6632" actId="255"/>
          <ac:spMkLst>
            <pc:docMk/>
            <pc:sldMk cId="0" sldId="259"/>
            <ac:spMk id="164" creationId="{00000000-0000-0000-0000-000000000000}"/>
          </ac:spMkLst>
        </pc:spChg>
      </pc:sldChg>
      <pc:sldChg chg="addSp delSp modSp mod">
        <pc:chgData name="Maryam Mast Zohoori" userId="dc71068b-f475-4abb-b15d-bd3e7e7088d2" providerId="ADAL" clId="{D3B99B17-9D04-42FD-95CF-14DCAF669C15}" dt="2023-07-21T06:45:05.509" v="5157" actId="20577"/>
        <pc:sldMkLst>
          <pc:docMk/>
          <pc:sldMk cId="0" sldId="260"/>
        </pc:sldMkLst>
        <pc:spChg chg="add del mod">
          <ac:chgData name="Maryam Mast Zohoori" userId="dc71068b-f475-4abb-b15d-bd3e7e7088d2" providerId="ADAL" clId="{D3B99B17-9D04-42FD-95CF-14DCAF669C15}" dt="2023-07-21T06:43:15.957" v="5037" actId="478"/>
          <ac:spMkLst>
            <pc:docMk/>
            <pc:sldMk cId="0" sldId="260"/>
            <ac:spMk id="2" creationId="{EABC52C2-D537-32B3-6A63-032598C07B74}"/>
          </ac:spMkLst>
        </pc:spChg>
        <pc:spChg chg="add del mod">
          <ac:chgData name="Maryam Mast Zohoori" userId="dc71068b-f475-4abb-b15d-bd3e7e7088d2" providerId="ADAL" clId="{D3B99B17-9D04-42FD-95CF-14DCAF669C15}" dt="2023-07-21T06:43:01.872" v="5032" actId="478"/>
          <ac:spMkLst>
            <pc:docMk/>
            <pc:sldMk cId="0" sldId="260"/>
            <ac:spMk id="3" creationId="{5615CCAA-AA95-0CCC-FF5A-A9695447F3FC}"/>
          </ac:spMkLst>
        </pc:spChg>
        <pc:spChg chg="mod">
          <ac:chgData name="Maryam Mast Zohoori" userId="dc71068b-f475-4abb-b15d-bd3e7e7088d2" providerId="ADAL" clId="{D3B99B17-9D04-42FD-95CF-14DCAF669C15}" dt="2023-07-21T06:45:05.509" v="5157" actId="20577"/>
          <ac:spMkLst>
            <pc:docMk/>
            <pc:sldMk cId="0" sldId="260"/>
            <ac:spMk id="169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1T06:44:31.499" v="5130" actId="20577"/>
          <ac:spMkLst>
            <pc:docMk/>
            <pc:sldMk cId="0" sldId="260"/>
            <ac:spMk id="170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1T08:11:54.288" v="6633" actId="255"/>
        <pc:sldMkLst>
          <pc:docMk/>
          <pc:sldMk cId="0" sldId="261"/>
        </pc:sldMkLst>
        <pc:spChg chg="mod">
          <ac:chgData name="Maryam Mast Zohoori" userId="dc71068b-f475-4abb-b15d-bd3e7e7088d2" providerId="ADAL" clId="{D3B99B17-9D04-42FD-95CF-14DCAF669C15}" dt="2023-07-21T06:39:56.492" v="4874" actId="20577"/>
          <ac:spMkLst>
            <pc:docMk/>
            <pc:sldMk cId="0" sldId="261"/>
            <ac:spMk id="179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1T08:11:54.288" v="6633" actId="255"/>
          <ac:spMkLst>
            <pc:docMk/>
            <pc:sldMk cId="0" sldId="261"/>
            <ac:spMk id="180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1T06:39:19.731" v="4856" actId="20577"/>
        <pc:sldMkLst>
          <pc:docMk/>
          <pc:sldMk cId="0" sldId="262"/>
        </pc:sldMkLst>
        <pc:spChg chg="mod">
          <ac:chgData name="Maryam Mast Zohoori" userId="dc71068b-f475-4abb-b15d-bd3e7e7088d2" providerId="ADAL" clId="{D3B99B17-9D04-42FD-95CF-14DCAF669C15}" dt="2023-07-21T06:39:19.731" v="4856" actId="20577"/>
          <ac:spMkLst>
            <pc:docMk/>
            <pc:sldMk cId="0" sldId="262"/>
            <ac:spMk id="5" creationId="{2870490C-9DE5-174E-A7FB-FD6ED761479A}"/>
          </ac:spMkLst>
        </pc:spChg>
      </pc:sldChg>
      <pc:sldChg chg="modSp mod">
        <pc:chgData name="Maryam Mast Zohoori" userId="dc71068b-f475-4abb-b15d-bd3e7e7088d2" providerId="ADAL" clId="{D3B99B17-9D04-42FD-95CF-14DCAF669C15}" dt="2023-07-21T06:39:35.554" v="4857" actId="20577"/>
        <pc:sldMkLst>
          <pc:docMk/>
          <pc:sldMk cId="0" sldId="263"/>
        </pc:sldMkLst>
        <pc:spChg chg="mod">
          <ac:chgData name="Maryam Mast Zohoori" userId="dc71068b-f475-4abb-b15d-bd3e7e7088d2" providerId="ADAL" clId="{D3B99B17-9D04-42FD-95CF-14DCAF669C15}" dt="2023-07-21T06:39:35.554" v="4857" actId="20577"/>
          <ac:spMkLst>
            <pc:docMk/>
            <pc:sldMk cId="0" sldId="263"/>
            <ac:spMk id="208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0T15:53:11.951" v="3558" actId="14100"/>
        <pc:sldMkLst>
          <pc:docMk/>
          <pc:sldMk cId="0" sldId="264"/>
        </pc:sldMkLst>
        <pc:spChg chg="mod">
          <ac:chgData name="Maryam Mast Zohoori" userId="dc71068b-f475-4abb-b15d-bd3e7e7088d2" providerId="ADAL" clId="{D3B99B17-9D04-42FD-95CF-14DCAF669C15}" dt="2023-07-20T15:51:30.062" v="3481" actId="20577"/>
          <ac:spMkLst>
            <pc:docMk/>
            <pc:sldMk cId="0" sldId="264"/>
            <ac:spMk id="218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5:53:11.951" v="3558" actId="14100"/>
          <ac:spMkLst>
            <pc:docMk/>
            <pc:sldMk cId="0" sldId="264"/>
            <ac:spMk id="219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0T15:47:51.270" v="3314" actId="20577"/>
        <pc:sldMkLst>
          <pc:docMk/>
          <pc:sldMk cId="0" sldId="265"/>
        </pc:sldMkLst>
        <pc:spChg chg="mod">
          <ac:chgData name="Maryam Mast Zohoori" userId="dc71068b-f475-4abb-b15d-bd3e7e7088d2" providerId="ADAL" clId="{D3B99B17-9D04-42FD-95CF-14DCAF669C15}" dt="2023-07-20T15:47:51.270" v="3314" actId="20577"/>
          <ac:spMkLst>
            <pc:docMk/>
            <pc:sldMk cId="0" sldId="265"/>
            <ac:spMk id="228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0T15:46:15.301" v="3188" actId="20577"/>
        <pc:sldMkLst>
          <pc:docMk/>
          <pc:sldMk cId="0" sldId="266"/>
        </pc:sldMkLst>
        <pc:spChg chg="mod">
          <ac:chgData name="Maryam Mast Zohoori" userId="dc71068b-f475-4abb-b15d-bd3e7e7088d2" providerId="ADAL" clId="{D3B99B17-9D04-42FD-95CF-14DCAF669C15}" dt="2023-07-20T15:46:15.301" v="3188" actId="20577"/>
          <ac:spMkLst>
            <pc:docMk/>
            <pc:sldMk cId="0" sldId="266"/>
            <ac:spMk id="239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5:45:45.069" v="3174" actId="20577"/>
          <ac:spMkLst>
            <pc:docMk/>
            <pc:sldMk cId="0" sldId="266"/>
            <ac:spMk id="240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1T06:28:07.509" v="4276" actId="20577"/>
        <pc:sldMkLst>
          <pc:docMk/>
          <pc:sldMk cId="0" sldId="267"/>
        </pc:sldMkLst>
        <pc:spChg chg="mod">
          <ac:chgData name="Maryam Mast Zohoori" userId="dc71068b-f475-4abb-b15d-bd3e7e7088d2" providerId="ADAL" clId="{D3B99B17-9D04-42FD-95CF-14DCAF669C15}" dt="2023-07-21T06:28:07.509" v="4276" actId="20577"/>
          <ac:spMkLst>
            <pc:docMk/>
            <pc:sldMk cId="0" sldId="267"/>
            <ac:spMk id="251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0T15:44:09.257" v="3078" actId="20577"/>
        <pc:sldMkLst>
          <pc:docMk/>
          <pc:sldMk cId="0" sldId="268"/>
        </pc:sldMkLst>
        <pc:spChg chg="mod">
          <ac:chgData name="Maryam Mast Zohoori" userId="dc71068b-f475-4abb-b15d-bd3e7e7088d2" providerId="ADAL" clId="{D3B99B17-9D04-42FD-95CF-14DCAF669C15}" dt="2023-07-20T15:44:09.257" v="3078" actId="20577"/>
          <ac:spMkLst>
            <pc:docMk/>
            <pc:sldMk cId="0" sldId="268"/>
            <ac:spMk id="4" creationId="{A61CA0F1-C5C5-A1A2-C101-39D99EB19F0C}"/>
          </ac:spMkLst>
        </pc:spChg>
        <pc:spChg chg="mod">
          <ac:chgData name="Maryam Mast Zohoori" userId="dc71068b-f475-4abb-b15d-bd3e7e7088d2" providerId="ADAL" clId="{D3B99B17-9D04-42FD-95CF-14DCAF669C15}" dt="2023-07-20T15:38:49.857" v="2803" actId="20577"/>
          <ac:spMkLst>
            <pc:docMk/>
            <pc:sldMk cId="0" sldId="268"/>
            <ac:spMk id="259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1T06:21:04.542" v="3923" actId="20577"/>
        <pc:sldMkLst>
          <pc:docMk/>
          <pc:sldMk cId="0" sldId="270"/>
        </pc:sldMkLst>
        <pc:spChg chg="mod">
          <ac:chgData name="Maryam Mast Zohoori" userId="dc71068b-f475-4abb-b15d-bd3e7e7088d2" providerId="ADAL" clId="{D3B99B17-9D04-42FD-95CF-14DCAF669C15}" dt="2023-07-21T06:21:04.542" v="3923" actId="20577"/>
          <ac:spMkLst>
            <pc:docMk/>
            <pc:sldMk cId="0" sldId="270"/>
            <ac:spMk id="283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0T15:53:43.940" v="3577" actId="20577"/>
        <pc:sldMkLst>
          <pc:docMk/>
          <pc:sldMk cId="0" sldId="271"/>
        </pc:sldMkLst>
        <pc:spChg chg="mod">
          <ac:chgData name="Maryam Mast Zohoori" userId="dc71068b-f475-4abb-b15d-bd3e7e7088d2" providerId="ADAL" clId="{D3B99B17-9D04-42FD-95CF-14DCAF669C15}" dt="2023-07-20T15:53:21.045" v="3560" actId="20577"/>
          <ac:spMkLst>
            <pc:docMk/>
            <pc:sldMk cId="0" sldId="271"/>
            <ac:spMk id="289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5:53:43.940" v="3577" actId="20577"/>
          <ac:spMkLst>
            <pc:docMk/>
            <pc:sldMk cId="0" sldId="271"/>
            <ac:spMk id="292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0T15:36:27.384" v="2660" actId="14100"/>
        <pc:sldMkLst>
          <pc:docMk/>
          <pc:sldMk cId="0" sldId="273"/>
        </pc:sldMkLst>
        <pc:spChg chg="mod">
          <ac:chgData name="Maryam Mast Zohoori" userId="dc71068b-f475-4abb-b15d-bd3e7e7088d2" providerId="ADAL" clId="{D3B99B17-9D04-42FD-95CF-14DCAF669C15}" dt="2023-07-20T15:36:27.384" v="2660" actId="14100"/>
          <ac:spMkLst>
            <pc:docMk/>
            <pc:sldMk cId="0" sldId="273"/>
            <ac:spMk id="316" creationId="{00000000-0000-0000-0000-000000000000}"/>
          </ac:spMkLst>
        </pc:spChg>
      </pc:sldChg>
      <pc:sldChg chg="delSp modSp mod">
        <pc:chgData name="Maryam Mast Zohoori" userId="dc71068b-f475-4abb-b15d-bd3e7e7088d2" providerId="ADAL" clId="{D3B99B17-9D04-42FD-95CF-14DCAF669C15}" dt="2023-07-20T15:36:12.748" v="2658" actId="14100"/>
        <pc:sldMkLst>
          <pc:docMk/>
          <pc:sldMk cId="0" sldId="275"/>
        </pc:sldMkLst>
        <pc:spChg chg="mod">
          <ac:chgData name="Maryam Mast Zohoori" userId="dc71068b-f475-4abb-b15d-bd3e7e7088d2" providerId="ADAL" clId="{D3B99B17-9D04-42FD-95CF-14DCAF669C15}" dt="2023-07-20T15:36:12.748" v="2658" actId="14100"/>
          <ac:spMkLst>
            <pc:docMk/>
            <pc:sldMk cId="0" sldId="275"/>
            <ac:spMk id="2" creationId="{E477A2AE-4073-0D22-9482-B6A7FDE7CFCE}"/>
          </ac:spMkLst>
        </pc:spChg>
        <pc:cxnChg chg="del">
          <ac:chgData name="Maryam Mast Zohoori" userId="dc71068b-f475-4abb-b15d-bd3e7e7088d2" providerId="ADAL" clId="{D3B99B17-9D04-42FD-95CF-14DCAF669C15}" dt="2023-07-20T15:35:12.278" v="2611" actId="478"/>
          <ac:cxnSpMkLst>
            <pc:docMk/>
            <pc:sldMk cId="0" sldId="275"/>
            <ac:cxnSpMk id="363" creationId="{00000000-0000-0000-0000-000000000000}"/>
          </ac:cxnSpMkLst>
        </pc:cxnChg>
        <pc:cxnChg chg="del">
          <ac:chgData name="Maryam Mast Zohoori" userId="dc71068b-f475-4abb-b15d-bd3e7e7088d2" providerId="ADAL" clId="{D3B99B17-9D04-42FD-95CF-14DCAF669C15}" dt="2023-07-20T15:35:14.954" v="2612" actId="478"/>
          <ac:cxnSpMkLst>
            <pc:docMk/>
            <pc:sldMk cId="0" sldId="275"/>
            <ac:cxnSpMk id="364" creationId="{00000000-0000-0000-0000-000000000000}"/>
          </ac:cxnSpMkLst>
        </pc:cxnChg>
        <pc:cxnChg chg="del">
          <ac:chgData name="Maryam Mast Zohoori" userId="dc71068b-f475-4abb-b15d-bd3e7e7088d2" providerId="ADAL" clId="{D3B99B17-9D04-42FD-95CF-14DCAF669C15}" dt="2023-07-20T15:35:09.337" v="2610" actId="478"/>
          <ac:cxnSpMkLst>
            <pc:docMk/>
            <pc:sldMk cId="0" sldId="275"/>
            <ac:cxnSpMk id="365" creationId="{00000000-0000-0000-0000-000000000000}"/>
          </ac:cxnSpMkLst>
        </pc:cxnChg>
      </pc:sldChg>
      <pc:sldChg chg="addSp modSp mod">
        <pc:chgData name="Maryam Mast Zohoori" userId="dc71068b-f475-4abb-b15d-bd3e7e7088d2" providerId="ADAL" clId="{D3B99B17-9D04-42FD-95CF-14DCAF669C15}" dt="2023-07-21T08:16:42.058" v="6751" actId="113"/>
        <pc:sldMkLst>
          <pc:docMk/>
          <pc:sldMk cId="0" sldId="276"/>
        </pc:sldMkLst>
        <pc:spChg chg="add mod">
          <ac:chgData name="Maryam Mast Zohoori" userId="dc71068b-f475-4abb-b15d-bd3e7e7088d2" providerId="ADAL" clId="{D3B99B17-9D04-42FD-95CF-14DCAF669C15}" dt="2023-07-21T08:14:48.053" v="6638" actId="1076"/>
          <ac:spMkLst>
            <pc:docMk/>
            <pc:sldMk cId="0" sldId="276"/>
            <ac:spMk id="3" creationId="{C3966125-6E19-713C-7D38-B2052AA7F9E2}"/>
          </ac:spMkLst>
        </pc:spChg>
        <pc:spChg chg="add mod">
          <ac:chgData name="Maryam Mast Zohoori" userId="dc71068b-f475-4abb-b15d-bd3e7e7088d2" providerId="ADAL" clId="{D3B99B17-9D04-42FD-95CF-14DCAF669C15}" dt="2023-07-21T08:15:31.436" v="6744" actId="1035"/>
          <ac:spMkLst>
            <pc:docMk/>
            <pc:sldMk cId="0" sldId="276"/>
            <ac:spMk id="4" creationId="{8A4137BB-AF5D-4C6B-C287-2136D056DA67}"/>
          </ac:spMkLst>
        </pc:spChg>
        <pc:spChg chg="mod">
          <ac:chgData name="Maryam Mast Zohoori" userId="dc71068b-f475-4abb-b15d-bd3e7e7088d2" providerId="ADAL" clId="{D3B99B17-9D04-42FD-95CF-14DCAF669C15}" dt="2023-07-21T08:16:42.058" v="6751" actId="113"/>
          <ac:spMkLst>
            <pc:docMk/>
            <pc:sldMk cId="0" sldId="276"/>
            <ac:spMk id="371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1T08:15:05.219" v="6642" actId="1076"/>
          <ac:spMkLst>
            <pc:docMk/>
            <pc:sldMk cId="0" sldId="276"/>
            <ac:spMk id="372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5:09:39.872" v="1330" actId="20577"/>
          <ac:spMkLst>
            <pc:docMk/>
            <pc:sldMk cId="0" sldId="276"/>
            <ac:spMk id="374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1T06:04:04.767" v="3648" actId="255"/>
          <ac:spMkLst>
            <pc:docMk/>
            <pc:sldMk cId="0" sldId="276"/>
            <ac:spMk id="379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1T06:04:45.783" v="3681" actId="20577"/>
          <ac:spMkLst>
            <pc:docMk/>
            <pc:sldMk cId="0" sldId="276"/>
            <ac:spMk id="383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1T06:05:00.388" v="3689" actId="20577"/>
          <ac:spMkLst>
            <pc:docMk/>
            <pc:sldMk cId="0" sldId="276"/>
            <ac:spMk id="387" creationId="{00000000-0000-0000-0000-000000000000}"/>
          </ac:spMkLst>
        </pc:spChg>
        <pc:picChg chg="add mod">
          <ac:chgData name="Maryam Mast Zohoori" userId="dc71068b-f475-4abb-b15d-bd3e7e7088d2" providerId="ADAL" clId="{D3B99B17-9D04-42FD-95CF-14DCAF669C15}" dt="2023-07-21T08:16:11.323" v="6745" actId="208"/>
          <ac:picMkLst>
            <pc:docMk/>
            <pc:sldMk cId="0" sldId="276"/>
            <ac:picMk id="2" creationId="{B8AAA5EB-7D37-02B8-B754-EB6E03210B1B}"/>
          </ac:picMkLst>
        </pc:picChg>
      </pc:sldChg>
      <pc:sldChg chg="modSp mod">
        <pc:chgData name="Maryam Mast Zohoori" userId="dc71068b-f475-4abb-b15d-bd3e7e7088d2" providerId="ADAL" clId="{D3B99B17-9D04-42FD-95CF-14DCAF669C15}" dt="2023-07-20T15:34:30.965" v="2608" actId="20577"/>
        <pc:sldMkLst>
          <pc:docMk/>
          <pc:sldMk cId="0" sldId="279"/>
        </pc:sldMkLst>
        <pc:spChg chg="mod">
          <ac:chgData name="Maryam Mast Zohoori" userId="dc71068b-f475-4abb-b15d-bd3e7e7088d2" providerId="ADAL" clId="{D3B99B17-9D04-42FD-95CF-14DCAF669C15}" dt="2023-07-20T15:23:01.073" v="1946" actId="20577"/>
          <ac:spMkLst>
            <pc:docMk/>
            <pc:sldMk cId="0" sldId="279"/>
            <ac:spMk id="429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5:34:30.965" v="2608" actId="20577"/>
          <ac:spMkLst>
            <pc:docMk/>
            <pc:sldMk cId="0" sldId="279"/>
            <ac:spMk id="432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0T15:22:07.439" v="1933" actId="20577"/>
        <pc:sldMkLst>
          <pc:docMk/>
          <pc:sldMk cId="0" sldId="280"/>
        </pc:sldMkLst>
        <pc:spChg chg="mod">
          <ac:chgData name="Maryam Mast Zohoori" userId="dc71068b-f475-4abb-b15d-bd3e7e7088d2" providerId="ADAL" clId="{D3B99B17-9D04-42FD-95CF-14DCAF669C15}" dt="2023-07-20T15:10:17.372" v="1349" actId="20577"/>
          <ac:spMkLst>
            <pc:docMk/>
            <pc:sldMk cId="0" sldId="280"/>
            <ac:spMk id="437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5:22:07.439" v="1933" actId="20577"/>
          <ac:spMkLst>
            <pc:docMk/>
            <pc:sldMk cId="0" sldId="280"/>
            <ac:spMk id="438" creationId="{00000000-0000-0000-0000-000000000000}"/>
          </ac:spMkLst>
        </pc:spChg>
      </pc:sldChg>
      <pc:sldChg chg="modSp mod ord">
        <pc:chgData name="Maryam Mast Zohoori" userId="dc71068b-f475-4abb-b15d-bd3e7e7088d2" providerId="ADAL" clId="{D3B99B17-9D04-42FD-95CF-14DCAF669C15}" dt="2023-07-20T15:22:32.816" v="1936" actId="20577"/>
        <pc:sldMkLst>
          <pc:docMk/>
          <pc:sldMk cId="0" sldId="281"/>
        </pc:sldMkLst>
        <pc:spChg chg="mod">
          <ac:chgData name="Maryam Mast Zohoori" userId="dc71068b-f475-4abb-b15d-bd3e7e7088d2" providerId="ADAL" clId="{D3B99B17-9D04-42FD-95CF-14DCAF669C15}" dt="2023-07-20T15:22:32.816" v="1936" actId="20577"/>
          <ac:spMkLst>
            <pc:docMk/>
            <pc:sldMk cId="0" sldId="281"/>
            <ac:spMk id="447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1T06:39:05.783" v="4855" actId="20577"/>
        <pc:sldMkLst>
          <pc:docMk/>
          <pc:sldMk cId="3241041613" sldId="282"/>
        </pc:sldMkLst>
        <pc:spChg chg="mod">
          <ac:chgData name="Maryam Mast Zohoori" userId="dc71068b-f475-4abb-b15d-bd3e7e7088d2" providerId="ADAL" clId="{D3B99B17-9D04-42FD-95CF-14DCAF669C15}" dt="2023-07-21T06:39:05.783" v="4855" actId="20577"/>
          <ac:spMkLst>
            <pc:docMk/>
            <pc:sldMk cId="3241041613" sldId="282"/>
            <ac:spMk id="3" creationId="{0F21CB0F-5114-BA21-72D0-D4C333F263C4}"/>
          </ac:spMkLst>
        </pc:spChg>
      </pc:sldChg>
      <pc:sldChg chg="modSp mod">
        <pc:chgData name="Maryam Mast Zohoori" userId="dc71068b-f475-4abb-b15d-bd3e7e7088d2" providerId="ADAL" clId="{D3B99B17-9D04-42FD-95CF-14DCAF669C15}" dt="2023-07-21T06:28:58.245" v="4302" actId="20577"/>
        <pc:sldMkLst>
          <pc:docMk/>
          <pc:sldMk cId="3727954682" sldId="283"/>
        </pc:sldMkLst>
        <pc:spChg chg="mod">
          <ac:chgData name="Maryam Mast Zohoori" userId="dc71068b-f475-4abb-b15d-bd3e7e7088d2" providerId="ADAL" clId="{D3B99B17-9D04-42FD-95CF-14DCAF669C15}" dt="2023-07-21T06:28:58.245" v="4302" actId="20577"/>
          <ac:spMkLst>
            <pc:docMk/>
            <pc:sldMk cId="3727954682" sldId="283"/>
            <ac:spMk id="5" creationId="{2870490C-9DE5-174E-A7FB-FD6ED761479A}"/>
          </ac:spMkLst>
        </pc:spChg>
      </pc:sldChg>
      <pc:sldChg chg="modSp mod">
        <pc:chgData name="Maryam Mast Zohoori" userId="dc71068b-f475-4abb-b15d-bd3e7e7088d2" providerId="ADAL" clId="{D3B99B17-9D04-42FD-95CF-14DCAF669C15}" dt="2023-07-21T06:34:50.308" v="4583" actId="20577"/>
        <pc:sldMkLst>
          <pc:docMk/>
          <pc:sldMk cId="3631850540" sldId="284"/>
        </pc:sldMkLst>
        <pc:spChg chg="mod">
          <ac:chgData name="Maryam Mast Zohoori" userId="dc71068b-f475-4abb-b15d-bd3e7e7088d2" providerId="ADAL" clId="{D3B99B17-9D04-42FD-95CF-14DCAF669C15}" dt="2023-07-21T06:29:52.633" v="4333"/>
          <ac:spMkLst>
            <pc:docMk/>
            <pc:sldMk cId="3631850540" sldId="284"/>
            <ac:spMk id="5" creationId="{2870490C-9DE5-174E-A7FB-FD6ED761479A}"/>
          </ac:spMkLst>
        </pc:spChg>
        <pc:spChg chg="mod">
          <ac:chgData name="Maryam Mast Zohoori" userId="dc71068b-f475-4abb-b15d-bd3e7e7088d2" providerId="ADAL" clId="{D3B99B17-9D04-42FD-95CF-14DCAF669C15}" dt="2023-07-21T06:34:50.308" v="4583" actId="20577"/>
          <ac:spMkLst>
            <pc:docMk/>
            <pc:sldMk cId="3631850540" sldId="284"/>
            <ac:spMk id="10" creationId="{37ECFF5D-D455-158C-A141-67601D64983C}"/>
          </ac:spMkLst>
        </pc:spChg>
      </pc:sldChg>
      <pc:sldChg chg="modSp mod">
        <pc:chgData name="Maryam Mast Zohoori" userId="dc71068b-f475-4abb-b15d-bd3e7e7088d2" providerId="ADAL" clId="{D3B99B17-9D04-42FD-95CF-14DCAF669C15}" dt="2023-07-21T06:36:53.107" v="4662" actId="20577"/>
        <pc:sldMkLst>
          <pc:docMk/>
          <pc:sldMk cId="466375790" sldId="285"/>
        </pc:sldMkLst>
        <pc:spChg chg="mod">
          <ac:chgData name="Maryam Mast Zohoori" userId="dc71068b-f475-4abb-b15d-bd3e7e7088d2" providerId="ADAL" clId="{D3B99B17-9D04-42FD-95CF-14DCAF669C15}" dt="2023-07-21T06:36:53.107" v="4662" actId="20577"/>
          <ac:spMkLst>
            <pc:docMk/>
            <pc:sldMk cId="466375790" sldId="285"/>
            <ac:spMk id="6" creationId="{5EF2C200-5061-A940-71BA-2D132BC38545}"/>
          </ac:spMkLst>
        </pc:spChg>
      </pc:sldChg>
      <pc:sldChg chg="modSp mod">
        <pc:chgData name="Maryam Mast Zohoori" userId="dc71068b-f475-4abb-b15d-bd3e7e7088d2" providerId="ADAL" clId="{D3B99B17-9D04-42FD-95CF-14DCAF669C15}" dt="2023-07-21T06:31:27.578" v="4404" actId="20577"/>
        <pc:sldMkLst>
          <pc:docMk/>
          <pc:sldMk cId="1841884421" sldId="286"/>
        </pc:sldMkLst>
        <pc:spChg chg="mod">
          <ac:chgData name="Maryam Mast Zohoori" userId="dc71068b-f475-4abb-b15d-bd3e7e7088d2" providerId="ADAL" clId="{D3B99B17-9D04-42FD-95CF-14DCAF669C15}" dt="2023-07-21T06:29:46.413" v="4332"/>
          <ac:spMkLst>
            <pc:docMk/>
            <pc:sldMk cId="1841884421" sldId="286"/>
            <ac:spMk id="5" creationId="{2870490C-9DE5-174E-A7FB-FD6ED761479A}"/>
          </ac:spMkLst>
        </pc:spChg>
        <pc:spChg chg="mod">
          <ac:chgData name="Maryam Mast Zohoori" userId="dc71068b-f475-4abb-b15d-bd3e7e7088d2" providerId="ADAL" clId="{D3B99B17-9D04-42FD-95CF-14DCAF669C15}" dt="2023-07-21T06:31:27.578" v="4404" actId="20577"/>
          <ac:spMkLst>
            <pc:docMk/>
            <pc:sldMk cId="1841884421" sldId="286"/>
            <ac:spMk id="10" creationId="{37ECFF5D-D455-158C-A141-67601D64983C}"/>
          </ac:spMkLst>
        </pc:spChg>
      </pc:sldChg>
      <pc:sldChg chg="modSp mod">
        <pc:chgData name="Maryam Mast Zohoori" userId="dc71068b-f475-4abb-b15d-bd3e7e7088d2" providerId="ADAL" clId="{D3B99B17-9D04-42FD-95CF-14DCAF669C15}" dt="2023-07-20T15:49:24.028" v="3413" actId="20577"/>
        <pc:sldMkLst>
          <pc:docMk/>
          <pc:sldMk cId="3673164675" sldId="287"/>
        </pc:sldMkLst>
        <pc:spChg chg="mod">
          <ac:chgData name="Maryam Mast Zohoori" userId="dc71068b-f475-4abb-b15d-bd3e7e7088d2" providerId="ADAL" clId="{D3B99B17-9D04-42FD-95CF-14DCAF669C15}" dt="2023-07-20T15:48:21.314" v="3316" actId="20577"/>
          <ac:spMkLst>
            <pc:docMk/>
            <pc:sldMk cId="3673164675" sldId="287"/>
            <ac:spMk id="289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5:49:24.028" v="3413" actId="20577"/>
          <ac:spMkLst>
            <pc:docMk/>
            <pc:sldMk cId="3673164675" sldId="287"/>
            <ac:spMk id="292" creationId="{00000000-0000-0000-0000-000000000000}"/>
          </ac:spMkLst>
        </pc:spChg>
      </pc:sldChg>
      <pc:sldChg chg="modSp mod">
        <pc:chgData name="Maryam Mast Zohoori" userId="dc71068b-f475-4abb-b15d-bd3e7e7088d2" providerId="ADAL" clId="{D3B99B17-9D04-42FD-95CF-14DCAF669C15}" dt="2023-07-21T06:29:28.401" v="4331" actId="20577"/>
        <pc:sldMkLst>
          <pc:docMk/>
          <pc:sldMk cId="525124664" sldId="288"/>
        </pc:sldMkLst>
        <pc:spChg chg="mod">
          <ac:chgData name="Maryam Mast Zohoori" userId="dc71068b-f475-4abb-b15d-bd3e7e7088d2" providerId="ADAL" clId="{D3B99B17-9D04-42FD-95CF-14DCAF669C15}" dt="2023-07-21T06:29:28.401" v="4331" actId="20577"/>
          <ac:spMkLst>
            <pc:docMk/>
            <pc:sldMk cId="525124664" sldId="288"/>
            <ac:spMk id="5" creationId="{2870490C-9DE5-174E-A7FB-FD6ED761479A}"/>
          </ac:spMkLst>
        </pc:spChg>
        <pc:spChg chg="mod">
          <ac:chgData name="Maryam Mast Zohoori" userId="dc71068b-f475-4abb-b15d-bd3e7e7088d2" providerId="ADAL" clId="{D3B99B17-9D04-42FD-95CF-14DCAF669C15}" dt="2023-07-20T14:57:33.161" v="952" actId="208"/>
          <ac:spMkLst>
            <pc:docMk/>
            <pc:sldMk cId="525124664" sldId="288"/>
            <ac:spMk id="6" creationId="{5BCA18E5-A5CB-69B4-FA70-D77D4F9354AA}"/>
          </ac:spMkLst>
        </pc:spChg>
      </pc:sldChg>
      <pc:sldChg chg="addSp delSp modSp mod">
        <pc:chgData name="Maryam Mast Zohoori" userId="dc71068b-f475-4abb-b15d-bd3e7e7088d2" providerId="ADAL" clId="{D3B99B17-9D04-42FD-95CF-14DCAF669C15}" dt="2023-07-21T08:32:36.132" v="7015" actId="14100"/>
        <pc:sldMkLst>
          <pc:docMk/>
          <pc:sldMk cId="4004693293" sldId="290"/>
        </pc:sldMkLst>
        <pc:spChg chg="add del mod">
          <ac:chgData name="Maryam Mast Zohoori" userId="dc71068b-f475-4abb-b15d-bd3e7e7088d2" providerId="ADAL" clId="{D3B99B17-9D04-42FD-95CF-14DCAF669C15}" dt="2023-07-21T08:21:16.192" v="6867" actId="21"/>
          <ac:spMkLst>
            <pc:docMk/>
            <pc:sldMk cId="4004693293" sldId="290"/>
            <ac:spMk id="3" creationId="{7EF27114-9D4E-6865-5B37-7470DCB43F35}"/>
          </ac:spMkLst>
        </pc:spChg>
        <pc:spChg chg="add mod">
          <ac:chgData name="Maryam Mast Zohoori" userId="dc71068b-f475-4abb-b15d-bd3e7e7088d2" providerId="ADAL" clId="{D3B99B17-9D04-42FD-95CF-14DCAF669C15}" dt="2023-07-21T08:32:36.132" v="7015" actId="14100"/>
          <ac:spMkLst>
            <pc:docMk/>
            <pc:sldMk cId="4004693293" sldId="290"/>
            <ac:spMk id="4" creationId="{FC872C4A-8777-D8B9-75BC-D827F83D6E49}"/>
          </ac:spMkLst>
        </pc:spChg>
        <pc:spChg chg="add del mod">
          <ac:chgData name="Maryam Mast Zohoori" userId="dc71068b-f475-4abb-b15d-bd3e7e7088d2" providerId="ADAL" clId="{D3B99B17-9D04-42FD-95CF-14DCAF669C15}" dt="2023-07-21T08:23:15.151" v="6943"/>
          <ac:spMkLst>
            <pc:docMk/>
            <pc:sldMk cId="4004693293" sldId="290"/>
            <ac:spMk id="5" creationId="{E3CA9EEB-F249-C7B2-01EB-E566ADFFCAE6}"/>
          </ac:spMkLst>
        </pc:spChg>
        <pc:spChg chg="add del mod">
          <ac:chgData name="Maryam Mast Zohoori" userId="dc71068b-f475-4abb-b15d-bd3e7e7088d2" providerId="ADAL" clId="{D3B99B17-9D04-42FD-95CF-14DCAF669C15}" dt="2023-07-20T14:12:35.520" v="85" actId="21"/>
          <ac:spMkLst>
            <pc:docMk/>
            <pc:sldMk cId="4004693293" sldId="290"/>
            <ac:spMk id="5" creationId="{F06C078F-7879-1A16-04BB-AE8C756AA9F3}"/>
          </ac:spMkLst>
        </pc:spChg>
        <pc:spChg chg="mod">
          <ac:chgData name="Maryam Mast Zohoori" userId="dc71068b-f475-4abb-b15d-bd3e7e7088d2" providerId="ADAL" clId="{D3B99B17-9D04-42FD-95CF-14DCAF669C15}" dt="2023-07-21T08:19:30.284" v="6790" actId="20577"/>
          <ac:spMkLst>
            <pc:docMk/>
            <pc:sldMk cId="4004693293" sldId="290"/>
            <ac:spMk id="429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4:50:12.696" v="942" actId="20577"/>
          <ac:spMkLst>
            <pc:docMk/>
            <pc:sldMk cId="4004693293" sldId="290"/>
            <ac:spMk id="432" creationId="{00000000-0000-0000-0000-000000000000}"/>
          </ac:spMkLst>
        </pc:spChg>
        <pc:picChg chg="add del mod">
          <ac:chgData name="Maryam Mast Zohoori" userId="dc71068b-f475-4abb-b15d-bd3e7e7088d2" providerId="ADAL" clId="{D3B99B17-9D04-42FD-95CF-14DCAF669C15}" dt="2023-07-20T14:12:05.616" v="82" actId="21"/>
          <ac:picMkLst>
            <pc:docMk/>
            <pc:sldMk cId="4004693293" sldId="290"/>
            <ac:picMk id="4" creationId="{F22A2036-CD29-C790-F004-BD7908431C63}"/>
          </ac:picMkLst>
        </pc:picChg>
      </pc:sldChg>
      <pc:sldChg chg="addSp delSp modSp add mod ord setBg">
        <pc:chgData name="Maryam Mast Zohoori" userId="dc71068b-f475-4abb-b15d-bd3e7e7088d2" providerId="ADAL" clId="{D3B99B17-9D04-42FD-95CF-14DCAF669C15}" dt="2023-07-21T08:22:00.024" v="6875" actId="1076"/>
        <pc:sldMkLst>
          <pc:docMk/>
          <pc:sldMk cId="4230454166" sldId="291"/>
        </pc:sldMkLst>
        <pc:spChg chg="add mod">
          <ac:chgData name="Maryam Mast Zohoori" userId="dc71068b-f475-4abb-b15d-bd3e7e7088d2" providerId="ADAL" clId="{D3B99B17-9D04-42FD-95CF-14DCAF669C15}" dt="2023-07-20T14:37:53.813" v="595"/>
          <ac:spMkLst>
            <pc:docMk/>
            <pc:sldMk cId="4230454166" sldId="291"/>
            <ac:spMk id="2" creationId="{C43638C0-81AD-3EA9-1250-59AAE2F77956}"/>
          </ac:spMkLst>
        </pc:spChg>
        <pc:spChg chg="add mod">
          <ac:chgData name="Maryam Mast Zohoori" userId="dc71068b-f475-4abb-b15d-bd3e7e7088d2" providerId="ADAL" clId="{D3B99B17-9D04-42FD-95CF-14DCAF669C15}" dt="2023-07-21T08:22:00.024" v="6875" actId="1076"/>
          <ac:spMkLst>
            <pc:docMk/>
            <pc:sldMk cId="4230454166" sldId="291"/>
            <ac:spMk id="3" creationId="{A14AAB6F-275A-DDC3-9D85-66AE6D6D6334}"/>
          </ac:spMkLst>
        </pc:spChg>
        <pc:spChg chg="add mod ord">
          <ac:chgData name="Maryam Mast Zohoori" userId="dc71068b-f475-4abb-b15d-bd3e7e7088d2" providerId="ADAL" clId="{D3B99B17-9D04-42FD-95CF-14DCAF669C15}" dt="2023-07-20T14:20:35.875" v="208" actId="167"/>
          <ac:spMkLst>
            <pc:docMk/>
            <pc:sldMk cId="4230454166" sldId="291"/>
            <ac:spMk id="4" creationId="{1D619073-5CDC-2559-60CD-D6A08733FA98}"/>
          </ac:spMkLst>
        </pc:spChg>
        <pc:spChg chg="add mod">
          <ac:chgData name="Maryam Mast Zohoori" userId="dc71068b-f475-4abb-b15d-bd3e7e7088d2" providerId="ADAL" clId="{D3B99B17-9D04-42FD-95CF-14DCAF669C15}" dt="2023-07-20T14:20:01.027" v="202" actId="1037"/>
          <ac:spMkLst>
            <pc:docMk/>
            <pc:sldMk cId="4230454166" sldId="291"/>
            <ac:spMk id="5" creationId="{3AD155A6-FC9C-9C84-132E-F0FE92853E52}"/>
          </ac:spMkLst>
        </pc:spChg>
        <pc:spChg chg="add mod ord">
          <ac:chgData name="Maryam Mast Zohoori" userId="dc71068b-f475-4abb-b15d-bd3e7e7088d2" providerId="ADAL" clId="{D3B99B17-9D04-42FD-95CF-14DCAF669C15}" dt="2023-07-20T14:21:51.150" v="213" actId="20577"/>
          <ac:spMkLst>
            <pc:docMk/>
            <pc:sldMk cId="4230454166" sldId="291"/>
            <ac:spMk id="6" creationId="{D5F99A3B-460F-0416-8410-BF7560E51959}"/>
          </ac:spMkLst>
        </pc:spChg>
        <pc:spChg chg="add mod">
          <ac:chgData name="Maryam Mast Zohoori" userId="dc71068b-f475-4abb-b15d-bd3e7e7088d2" providerId="ADAL" clId="{D3B99B17-9D04-42FD-95CF-14DCAF669C15}" dt="2023-07-21T08:16:54.291" v="6752" actId="122"/>
          <ac:spMkLst>
            <pc:docMk/>
            <pc:sldMk cId="4230454166" sldId="291"/>
            <ac:spMk id="7" creationId="{4A881878-93FA-0C4A-3187-4EC612E8450B}"/>
          </ac:spMkLst>
        </pc:spChg>
        <pc:spChg chg="del">
          <ac:chgData name="Maryam Mast Zohoori" userId="dc71068b-f475-4abb-b15d-bd3e7e7088d2" providerId="ADAL" clId="{D3B99B17-9D04-42FD-95CF-14DCAF669C15}" dt="2023-07-20T14:18:10.067" v="93" actId="478"/>
          <ac:spMkLst>
            <pc:docMk/>
            <pc:sldMk cId="4230454166" sldId="291"/>
            <ac:spMk id="280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4:18:18.796" v="110" actId="20577"/>
          <ac:spMkLst>
            <pc:docMk/>
            <pc:sldMk cId="4230454166" sldId="291"/>
            <ac:spMk id="282" creationId="{00000000-0000-0000-0000-000000000000}"/>
          </ac:spMkLst>
        </pc:spChg>
        <pc:spChg chg="mod">
          <ac:chgData name="Maryam Mast Zohoori" userId="dc71068b-f475-4abb-b15d-bd3e7e7088d2" providerId="ADAL" clId="{D3B99B17-9D04-42FD-95CF-14DCAF669C15}" dt="2023-07-20T14:18:14.759" v="94" actId="6549"/>
          <ac:spMkLst>
            <pc:docMk/>
            <pc:sldMk cId="4230454166" sldId="291"/>
            <ac:spMk id="283" creationId="{00000000-0000-0000-0000-000000000000}"/>
          </ac:spMkLst>
        </pc:spChg>
        <pc:picChg chg="del">
          <ac:chgData name="Maryam Mast Zohoori" userId="dc71068b-f475-4abb-b15d-bd3e7e7088d2" providerId="ADAL" clId="{D3B99B17-9D04-42FD-95CF-14DCAF669C15}" dt="2023-07-20T14:18:22.130" v="111" actId="478"/>
          <ac:picMkLst>
            <pc:docMk/>
            <pc:sldMk cId="4230454166" sldId="291"/>
            <ac:picMk id="3" creationId="{6721433F-D577-344B-56AF-6F24CC50CA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75472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370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960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707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5447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76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494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108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7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488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20;p30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0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0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30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30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30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27;p30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venir"/>
              <a:buNone/>
              <a:defRPr sz="6800" b="0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34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4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venir"/>
              <a:buNone/>
              <a:defRPr sz="6800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34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8" name="Google Shape;68;p34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34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34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1" name="Google Shape;71;p34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36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8" name="Google Shape;88;p3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0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BED2E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0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0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40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20;p30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0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0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30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30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30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27;p30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venir"/>
              <a:buNone/>
              <a:defRPr sz="6800" b="0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2205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28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8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  <a:defRPr sz="40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" name="Google Shape;34;p27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  <a:defRPr sz="40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32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2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venir"/>
              <a:buNone/>
              <a:defRPr sz="40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ailboat in the water">
            <a:extLst>
              <a:ext uri="{FF2B5EF4-FFF2-40B4-BE49-F238E27FC236}">
                <a16:creationId xmlns:a16="http://schemas.microsoft.com/office/drawing/2014/main" id="{47FC14B5-8108-5492-1D98-09025047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126"/>
            <a:ext cx="12270337" cy="6893126"/>
          </a:xfrm>
          <a:prstGeom prst="rect">
            <a:avLst/>
          </a:prstGeom>
        </p:spPr>
      </p:pic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3447532" y="4724400"/>
            <a:ext cx="5467868" cy="163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Clr>
                <a:srgbClr val="373A36"/>
              </a:buClr>
              <a:buSzPts val="2790"/>
            </a:pPr>
            <a:br>
              <a:rPr lang="en-US" sz="612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10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490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612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 dirty="0" err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gdjsgd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70490C-9DE5-174E-A7FB-FD6ED761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39135"/>
          </a:xfrm>
        </p:spPr>
        <p:txBody>
          <a:bodyPr>
            <a:normAutofit fontScale="90000"/>
          </a:bodyPr>
          <a:lstStyle/>
          <a:p>
            <a:r>
              <a:rPr lang="de-DE" sz="3600" dirty="0">
                <a:solidFill>
                  <a:schemeClr val="tx1"/>
                </a:solidFill>
              </a:rPr>
              <a:t>Visualisierung der Merkmalen Heart Disease &amp; Checkup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7" name="Picture 6" descr="A graph showing a number of heart disease">
            <a:extLst>
              <a:ext uri="{FF2B5EF4-FFF2-40B4-BE49-F238E27FC236}">
                <a16:creationId xmlns:a16="http://schemas.microsoft.com/office/drawing/2014/main" id="{B7B3CAA1-1A9C-2B2F-50E2-FB3C57E35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34791"/>
            <a:ext cx="5459060" cy="3923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796D0-9767-78AF-99C3-2B5024699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787" y="1295400"/>
            <a:ext cx="5462563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70490C-9DE5-174E-A7FB-FD6ED761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066800"/>
            <a:ext cx="10058400" cy="63913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Datenvisualisierung &amp;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</a:t>
            </a:r>
            <a:br>
              <a:rPr lang="de-DE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 graph of different sizes and shapes">
            <a:extLst>
              <a:ext uri="{FF2B5EF4-FFF2-40B4-BE49-F238E27FC236}">
                <a16:creationId xmlns:a16="http://schemas.microsoft.com/office/drawing/2014/main" id="{59A763E4-B7A8-48B6-CF66-76D30DB7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5" y="1447801"/>
            <a:ext cx="11200648" cy="4762584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37ECFF5D-D455-158C-A141-67601D64983C}"/>
              </a:ext>
            </a:extLst>
          </p:cNvPr>
          <p:cNvSpPr txBox="1">
            <a:spLocks/>
          </p:cNvSpPr>
          <p:nvPr/>
        </p:nvSpPr>
        <p:spPr>
          <a:xfrm>
            <a:off x="567847" y="6190913"/>
            <a:ext cx="11041825" cy="63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venir"/>
              <a:buNone/>
              <a:defRPr sz="40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7200" dirty="0">
                <a:solidFill>
                  <a:schemeClr val="tx1"/>
                </a:solidFill>
              </a:rPr>
              <a:t>Diejenigen, die sich im vergangenen Jahr selbst untersuchten, hatten seltener eine </a:t>
            </a:r>
            <a:r>
              <a:rPr lang="de-DE" sz="7200" dirty="0" err="1">
                <a:solidFill>
                  <a:schemeClr val="tx1"/>
                </a:solidFill>
              </a:rPr>
              <a:t>Herzkrankung</a:t>
            </a:r>
            <a:r>
              <a:rPr lang="de-DE" sz="7200" dirty="0">
                <a:solidFill>
                  <a:schemeClr val="tx1"/>
                </a:solidFill>
              </a:rPr>
              <a:t> als andere. Dies geschah vor allem in der Altersgruppe 65-69 Jährigen.</a:t>
            </a:r>
            <a:r>
              <a:rPr lang="de-DE" dirty="0">
                <a:solidFill>
                  <a:schemeClr val="tx1"/>
                </a:solidFill>
              </a:rPr>
              <a:t> </a:t>
            </a:r>
            <a:br>
              <a:rPr lang="de-DE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85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70490C-9DE5-174E-A7FB-FD6ED761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066800"/>
            <a:ext cx="10058400" cy="63913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Datenvisualisierung &amp;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</a:t>
            </a:r>
            <a:br>
              <a:rPr lang="de-DE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37ECFF5D-D455-158C-A141-67601D64983C}"/>
              </a:ext>
            </a:extLst>
          </p:cNvPr>
          <p:cNvSpPr txBox="1">
            <a:spLocks/>
          </p:cNvSpPr>
          <p:nvPr/>
        </p:nvSpPr>
        <p:spPr>
          <a:xfrm>
            <a:off x="540575" y="6074236"/>
            <a:ext cx="10058400" cy="63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venir"/>
              <a:buNone/>
              <a:defRPr sz="40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4500" dirty="0">
                <a:solidFill>
                  <a:schemeClr val="tx1"/>
                </a:solidFill>
              </a:rPr>
              <a:t>Wer keinen Diabetes hat, leidet seltener an </a:t>
            </a:r>
            <a:r>
              <a:rPr lang="de-DE" sz="4500" dirty="0" err="1">
                <a:solidFill>
                  <a:schemeClr val="tx1"/>
                </a:solidFill>
              </a:rPr>
              <a:t>Herzkrankungen</a:t>
            </a:r>
            <a:r>
              <a:rPr lang="de-DE" sz="4500" dirty="0">
                <a:solidFill>
                  <a:schemeClr val="tx1"/>
                </a:solidFill>
              </a:rPr>
              <a:t> als andere.</a:t>
            </a:r>
            <a:r>
              <a:rPr lang="de-DE" dirty="0">
                <a:solidFill>
                  <a:schemeClr val="tx1"/>
                </a:solidFill>
              </a:rPr>
              <a:t> </a:t>
            </a:r>
            <a:br>
              <a:rPr lang="de-DE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group of blue and black bars&#10;&#10;Description automatically generated">
            <a:extLst>
              <a:ext uri="{FF2B5EF4-FFF2-40B4-BE49-F238E27FC236}">
                <a16:creationId xmlns:a16="http://schemas.microsoft.com/office/drawing/2014/main" id="{D05175ED-B6D8-C193-4137-3A64D7BB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23975"/>
            <a:ext cx="96393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8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70490C-9DE5-174E-A7FB-FD6ED761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066800"/>
            <a:ext cx="10058400" cy="63913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Datenvisualisierung &amp; Analyse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</a:t>
            </a:r>
            <a:br>
              <a:rPr lang="de-DE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37ECFF5D-D455-158C-A141-67601D64983C}"/>
              </a:ext>
            </a:extLst>
          </p:cNvPr>
          <p:cNvSpPr txBox="1">
            <a:spLocks/>
          </p:cNvSpPr>
          <p:nvPr/>
        </p:nvSpPr>
        <p:spPr>
          <a:xfrm>
            <a:off x="540575" y="6074236"/>
            <a:ext cx="10058400" cy="63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venir"/>
              <a:buNone/>
              <a:defRPr sz="40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4500" dirty="0">
                <a:solidFill>
                  <a:schemeClr val="tx1"/>
                </a:solidFill>
              </a:rPr>
              <a:t>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</a:t>
            </a:r>
            <a:br>
              <a:rPr lang="de-DE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graph showing the number of smoking and heart disease&#10;&#10;Description automatically generated">
            <a:extLst>
              <a:ext uri="{FF2B5EF4-FFF2-40B4-BE49-F238E27FC236}">
                <a16:creationId xmlns:a16="http://schemas.microsoft.com/office/drawing/2014/main" id="{7D99485E-7178-B7A0-FDF6-73B7046A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13611"/>
            <a:ext cx="6667500" cy="4552950"/>
          </a:xfrm>
          <a:prstGeom prst="rect">
            <a:avLst/>
          </a:prstGeom>
        </p:spPr>
      </p:pic>
      <p:pic>
        <p:nvPicPr>
          <p:cNvPr id="3" name="Picture 2" descr="A cigarette and a heart with a cigarette shadow">
            <a:extLst>
              <a:ext uri="{FF2B5EF4-FFF2-40B4-BE49-F238E27FC236}">
                <a16:creationId xmlns:a16="http://schemas.microsoft.com/office/drawing/2014/main" id="{09300B43-FA63-DE50-E2EA-87C62980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10375" y="1838325"/>
            <a:ext cx="6438900" cy="3143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A18E5-A5CB-69B4-FA70-D77D4F9354AA}"/>
              </a:ext>
            </a:extLst>
          </p:cNvPr>
          <p:cNvSpPr/>
          <p:nvPr/>
        </p:nvSpPr>
        <p:spPr>
          <a:xfrm>
            <a:off x="11658600" y="247650"/>
            <a:ext cx="381000" cy="6400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de-DE" dirty="0"/>
              <a:t>Model:         https://huggingface.co/space/stabilityai/stable-diffusion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70490C-9DE5-174E-A7FB-FD6ED761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3913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Mehr Datenvisualisierung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A58D9-45DA-91AA-10C7-15636E63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81238"/>
            <a:ext cx="4762745" cy="4734168"/>
          </a:xfrm>
          <a:prstGeom prst="rect">
            <a:avLst/>
          </a:prstGeom>
        </p:spPr>
      </p:pic>
      <p:pic>
        <p:nvPicPr>
          <p:cNvPr id="9" name="Picture 8" descr="A graph with blue bars">
            <a:extLst>
              <a:ext uri="{FF2B5EF4-FFF2-40B4-BE49-F238E27FC236}">
                <a16:creationId xmlns:a16="http://schemas.microsoft.com/office/drawing/2014/main" id="{B1A78BC7-CB55-253E-84B0-39D3ADEB6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8" y="2220957"/>
            <a:ext cx="6457482" cy="34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5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dk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12"/>
          <p:cNvSpPr txBox="1"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venir"/>
              <a:buNone/>
            </a:pPr>
            <a:r>
              <a:rPr lang="de-DE" sz="2000" dirty="0"/>
              <a:t>General Health vs. </a:t>
            </a:r>
            <a:r>
              <a:rPr lang="de-DE" sz="2000" dirty="0" err="1"/>
              <a:t>Alcohol</a:t>
            </a:r>
            <a:r>
              <a:rPr lang="de-DE" sz="2000" dirty="0"/>
              <a:t> </a:t>
            </a:r>
            <a:r>
              <a:rPr lang="de-DE" sz="2000" dirty="0" err="1"/>
              <a:t>Consumption</a:t>
            </a:r>
            <a:endParaRPr sz="2000" dirty="0"/>
          </a:p>
        </p:txBody>
      </p:sp>
      <p:sp>
        <p:nvSpPr>
          <p:cNvPr id="251" name="Google Shape;251;p12"/>
          <p:cNvSpPr txBox="1">
            <a:spLocks noGrp="1"/>
          </p:cNvSpPr>
          <p:nvPr>
            <p:ph type="body" idx="1"/>
          </p:nvPr>
        </p:nvSpPr>
        <p:spPr>
          <a:xfrm>
            <a:off x="7064082" y="2103120"/>
            <a:ext cx="4472922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de-DE" sz="1600" dirty="0"/>
              <a:t>Laut vorheriger Folie konsumiert die Mehrheit die sehr wenig Alkohol und der allgemeine Gesundheitszustand der Menschen ist zwar nicht ‚</a:t>
            </a:r>
            <a:r>
              <a:rPr lang="de-DE" sz="1600" dirty="0" err="1"/>
              <a:t>Excellent</a:t>
            </a:r>
            <a:r>
              <a:rPr lang="de-DE" sz="1600" dirty="0"/>
              <a:t>‘, aber ‚Very </a:t>
            </a:r>
            <a:r>
              <a:rPr lang="de-DE" sz="1600" dirty="0" err="1"/>
              <a:t>Good</a:t>
            </a:r>
            <a:r>
              <a:rPr lang="de-DE" sz="1600" dirty="0"/>
              <a:t>‘.</a:t>
            </a:r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de-DE" sz="1600" dirty="0"/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de-DE" sz="1600" dirty="0"/>
              <a:t>Im Allgemeinen trinken diejenigen mit einem </a:t>
            </a:r>
            <a:r>
              <a:rPr lang="de-DE" sz="1600" dirty="0" err="1"/>
              <a:t>Excellent</a:t>
            </a:r>
            <a:r>
              <a:rPr lang="de-DE" sz="1600" dirty="0"/>
              <a:t> oder Sehr </a:t>
            </a:r>
            <a:r>
              <a:rPr lang="de-DE" sz="1600" dirty="0" err="1"/>
              <a:t>Good</a:t>
            </a:r>
            <a:r>
              <a:rPr lang="de-DE" sz="1600" dirty="0"/>
              <a:t> allgemeinen Gesundheitszustand mehr Alkohol als andere.</a:t>
            </a:r>
            <a:endParaRPr sz="1600" dirty="0"/>
          </a:p>
        </p:txBody>
      </p:sp>
      <p:pic>
        <p:nvPicPr>
          <p:cNvPr id="2" name="Picture 1" descr="A bar graph with different colored bars">
            <a:extLst>
              <a:ext uri="{FF2B5EF4-FFF2-40B4-BE49-F238E27FC236}">
                <a16:creationId xmlns:a16="http://schemas.microsoft.com/office/drawing/2014/main" id="{995A9533-5AD8-60F2-17EE-F7CAEBF1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" y="1524000"/>
            <a:ext cx="5667375" cy="4333875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15DB7969-F880-1F51-05D0-EDE6A7FA96AE}"/>
              </a:ext>
            </a:extLst>
          </p:cNvPr>
          <p:cNvSpPr txBox="1">
            <a:spLocks/>
          </p:cNvSpPr>
          <p:nvPr/>
        </p:nvSpPr>
        <p:spPr>
          <a:xfrm>
            <a:off x="914400" y="490187"/>
            <a:ext cx="4953000" cy="63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venir"/>
              <a:buNone/>
              <a:defRPr sz="40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Data Analysis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339;p19">
            <a:extLst>
              <a:ext uri="{FF2B5EF4-FFF2-40B4-BE49-F238E27FC236}">
                <a16:creationId xmlns:a16="http://schemas.microsoft.com/office/drawing/2014/main" id="{C24E577A-0331-92BC-99A9-A7C55424C48C}"/>
              </a:ext>
            </a:extLst>
          </p:cNvPr>
          <p:cNvSpPr/>
          <p:nvPr/>
        </p:nvSpPr>
        <p:spPr>
          <a:xfrm>
            <a:off x="9867071" y="-16961"/>
            <a:ext cx="1920240" cy="565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Chat GPT-Coding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ingdings" panose="05000000000000000000" pitchFamily="2" charset="2"/>
              <a:buChar char="§"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6621267" y="165456"/>
            <a:ext cx="5342133" cy="6361598"/>
          </a:xfrm>
          <a:prstGeom prst="rect">
            <a:avLst/>
          </a:prstGeom>
          <a:solidFill>
            <a:schemeClr val="dk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15"/>
          <p:cNvSpPr txBox="1"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venir"/>
              <a:buNone/>
            </a:pPr>
            <a:r>
              <a:rPr lang="de-DE" dirty="0"/>
              <a:t>Data Exploration</a:t>
            </a:r>
            <a:endParaRPr dirty="0"/>
          </a:p>
        </p:txBody>
      </p:sp>
      <p:sp>
        <p:nvSpPr>
          <p:cNvPr id="283" name="Google Shape;283;p15"/>
          <p:cNvSpPr txBox="1">
            <a:spLocks noGrp="1"/>
          </p:cNvSpPr>
          <p:nvPr>
            <p:ph type="body" idx="1"/>
          </p:nvPr>
        </p:nvSpPr>
        <p:spPr>
          <a:xfrm>
            <a:off x="7010400" y="2142564"/>
            <a:ext cx="4459941" cy="204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endParaRPr lang="de-D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endParaRPr lang="de-D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Nachdem wir die Merkmale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General_Health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und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Smoking_History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berücksichtigt haben, verstehen wir, dass mehr Menschen, deren allgemeiner Gesundheitszustand ‚Very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‘ ist, nicht rauchen.</a:t>
            </a:r>
            <a:endParaRPr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6721433F-D577-344B-56AF-6F24CC50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71662"/>
            <a:ext cx="5732051" cy="15573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0" name="Google Shape;200;p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3" name="Google Shape;20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lt1"/>
          </a:solidFill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 txBox="1"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venir"/>
              <a:buNone/>
            </a:pPr>
            <a:r>
              <a:rPr lang="en-US" sz="6000" cap="none" dirty="0"/>
              <a:t>FEATURE SELECTIONS</a:t>
            </a:r>
            <a:br>
              <a:rPr lang="en-US" sz="6000" cap="none" dirty="0"/>
            </a:br>
            <a:endParaRPr sz="6000" cap="none" dirty="0"/>
          </a:p>
        </p:txBody>
      </p:sp>
      <p:sp>
        <p:nvSpPr>
          <p:cNvPr id="208" name="Google Shape;208;p8"/>
          <p:cNvSpPr txBox="1">
            <a:spLocks noGrp="1"/>
          </p:cNvSpPr>
          <p:nvPr>
            <p:ph type="body" idx="1"/>
          </p:nvPr>
        </p:nvSpPr>
        <p:spPr>
          <a:xfrm>
            <a:off x="1317386" y="4682062"/>
            <a:ext cx="5738734" cy="95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 err="1">
                <a:solidFill>
                  <a:srgbClr val="0C0C0C"/>
                </a:solidFill>
              </a:rPr>
              <a:t>Merkmalen</a:t>
            </a:r>
            <a:r>
              <a:rPr lang="en-US" sz="1800" dirty="0">
                <a:solidFill>
                  <a:srgbClr val="0C0C0C"/>
                </a:solidFill>
              </a:rPr>
              <a:t> </a:t>
            </a:r>
            <a:r>
              <a:rPr lang="en-US" sz="1800" dirty="0" err="1">
                <a:solidFill>
                  <a:srgbClr val="0C0C0C"/>
                </a:solidFill>
              </a:rPr>
              <a:t>mit</a:t>
            </a:r>
            <a:r>
              <a:rPr lang="en-US" sz="1800" dirty="0">
                <a:solidFill>
                  <a:srgbClr val="0C0C0C"/>
                </a:solidFill>
              </a:rPr>
              <a:t> </a:t>
            </a:r>
            <a:r>
              <a:rPr lang="en-US" sz="1800" dirty="0" err="1">
                <a:solidFill>
                  <a:srgbClr val="0C0C0C"/>
                </a:solidFill>
              </a:rPr>
              <a:t>einer</a:t>
            </a:r>
            <a:r>
              <a:rPr lang="en-US" sz="1800" dirty="0">
                <a:solidFill>
                  <a:srgbClr val="0C0C0C"/>
                </a:solidFill>
              </a:rPr>
              <a:t> </a:t>
            </a:r>
            <a:r>
              <a:rPr lang="en-US" sz="1800" dirty="0" err="1">
                <a:solidFill>
                  <a:srgbClr val="0C0C0C"/>
                </a:solidFill>
              </a:rPr>
              <a:t>Korrelation</a:t>
            </a:r>
            <a:r>
              <a:rPr lang="en-US" sz="1800" dirty="0">
                <a:solidFill>
                  <a:srgbClr val="0C0C0C"/>
                </a:solidFill>
              </a:rPr>
              <a:t> von </a:t>
            </a:r>
            <a:r>
              <a:rPr lang="en-US" sz="1800" dirty="0" err="1">
                <a:solidFill>
                  <a:srgbClr val="0C0C0C"/>
                </a:solidFill>
              </a:rPr>
              <a:t>mehr</a:t>
            </a:r>
            <a:r>
              <a:rPr lang="en-US" sz="1800" dirty="0">
                <a:solidFill>
                  <a:srgbClr val="0C0C0C"/>
                </a:solidFill>
              </a:rPr>
              <a:t> </a:t>
            </a:r>
            <a:r>
              <a:rPr lang="en-US" sz="1800" dirty="0" err="1">
                <a:solidFill>
                  <a:srgbClr val="0C0C0C"/>
                </a:solidFill>
              </a:rPr>
              <a:t>als</a:t>
            </a:r>
            <a:r>
              <a:rPr lang="en-US" sz="1800" dirty="0">
                <a:solidFill>
                  <a:srgbClr val="0C0C0C"/>
                </a:solidFill>
              </a:rPr>
              <a:t> 0.1 warden </a:t>
            </a:r>
            <a:endParaRPr dirty="0"/>
          </a:p>
        </p:txBody>
      </p:sp>
      <p:cxnSp>
        <p:nvCxnSpPr>
          <p:cNvPr id="210" name="Google Shape;210;p8"/>
          <p:cNvCxnSpPr/>
          <p:nvPr/>
        </p:nvCxnSpPr>
        <p:spPr>
          <a:xfrm>
            <a:off x="3149198" y="446823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1" name="Google Shape;211;p8"/>
          <p:cNvCxnSpPr/>
          <p:nvPr/>
        </p:nvCxnSpPr>
        <p:spPr>
          <a:xfrm>
            <a:off x="4840838" y="446823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p8"/>
          <p:cNvCxnSpPr/>
          <p:nvPr/>
        </p:nvCxnSpPr>
        <p:spPr>
          <a:xfrm>
            <a:off x="3149198" y="1092118"/>
            <a:ext cx="1691640" cy="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screen shot of a chart&#10;&#10;Description automatically generated">
            <a:extLst>
              <a:ext uri="{FF2B5EF4-FFF2-40B4-BE49-F238E27FC236}">
                <a16:creationId xmlns:a16="http://schemas.microsoft.com/office/drawing/2014/main" id="{8A0369D6-1A8E-CCA0-B50C-6815D2ED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648" y="685800"/>
            <a:ext cx="3125080" cy="5480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 dirty="0" err="1"/>
              <a:t>Korrelation</a:t>
            </a:r>
            <a:endParaRPr dirty="0"/>
          </a:p>
        </p:txBody>
      </p:sp>
      <p:sp>
        <p:nvSpPr>
          <p:cNvPr id="290" name="Google Shape;290;p16"/>
          <p:cNvSpPr/>
          <p:nvPr/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-up of a chart">
            <a:extLst>
              <a:ext uri="{FF2B5EF4-FFF2-40B4-BE49-F238E27FC236}">
                <a16:creationId xmlns:a16="http://schemas.microsoft.com/office/drawing/2014/main" id="{6D7EDE5D-3E55-69E2-8A7D-C96ED62DD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00201"/>
            <a:ext cx="4857308" cy="3762374"/>
          </a:xfrm>
          <a:prstGeom prst="rect">
            <a:avLst/>
          </a:prstGeom>
        </p:spPr>
      </p:pic>
      <p:sp>
        <p:nvSpPr>
          <p:cNvPr id="292" name="Google Shape;292;p16"/>
          <p:cNvSpPr txBox="1">
            <a:spLocks noGrp="1"/>
          </p:cNvSpPr>
          <p:nvPr>
            <p:ph type="body" idx="1"/>
          </p:nvPr>
        </p:nvSpPr>
        <p:spPr>
          <a:xfrm>
            <a:off x="6579450" y="2538919"/>
            <a:ext cx="4957554" cy="349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</a:pPr>
            <a:r>
              <a:rPr lang="en-US" sz="2800" dirty="0" err="1">
                <a:latin typeface="Inter"/>
                <a:ea typeface="Inter"/>
                <a:cs typeface="Inter"/>
                <a:sym typeface="Inter"/>
              </a:rPr>
              <a:t>Zwischen</a:t>
            </a:r>
            <a:r>
              <a:rPr lang="en-US" sz="28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dirty="0" err="1">
                <a:latin typeface="Inter"/>
                <a:ea typeface="Inter"/>
                <a:cs typeface="Inter"/>
                <a:sym typeface="Inter"/>
              </a:rPr>
              <a:t>allen</a:t>
            </a:r>
            <a:r>
              <a:rPr lang="en-US" sz="2800" dirty="0">
                <a:latin typeface="Inter"/>
                <a:ea typeface="Inter"/>
                <a:cs typeface="Inter"/>
                <a:sym typeface="Inter"/>
              </a:rPr>
              <a:t> features</a:t>
            </a:r>
            <a:endParaRPr sz="260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 dirty="0"/>
              <a:t>Feature selections</a:t>
            </a:r>
            <a:br>
              <a:rPr lang="en-US" dirty="0"/>
            </a:br>
            <a:r>
              <a:rPr lang="en-US" sz="2200" dirty="0"/>
              <a:t>Es </a:t>
            </a:r>
            <a:r>
              <a:rPr lang="en-US" sz="2200" dirty="0" err="1"/>
              <a:t>wurden</a:t>
            </a:r>
            <a:r>
              <a:rPr lang="en-US" sz="2200" dirty="0"/>
              <a:t> </a:t>
            </a:r>
            <a:r>
              <a:rPr lang="en-US" sz="2200" dirty="0" err="1"/>
              <a:t>Spalten</a:t>
            </a:r>
            <a:r>
              <a:rPr lang="en-US" sz="2200" dirty="0"/>
              <a:t> </a:t>
            </a:r>
            <a:r>
              <a:rPr lang="en-US" sz="2200" dirty="0" err="1"/>
              <a:t>mit</a:t>
            </a:r>
            <a:r>
              <a:rPr lang="en-US" sz="2200" dirty="0"/>
              <a:t> </a:t>
            </a:r>
            <a:r>
              <a:rPr lang="en-US" sz="2200" dirty="0" err="1"/>
              <a:t>einer</a:t>
            </a:r>
            <a:r>
              <a:rPr lang="en-US" sz="2200" dirty="0"/>
              <a:t> </a:t>
            </a:r>
            <a:r>
              <a:rPr lang="en-US" sz="2200" dirty="0" err="1"/>
              <a:t>Korrelation</a:t>
            </a:r>
            <a:r>
              <a:rPr lang="en-US" sz="2200" dirty="0"/>
              <a:t> von </a:t>
            </a:r>
            <a:r>
              <a:rPr lang="en-US" sz="2200" dirty="0" err="1"/>
              <a:t>mehr</a:t>
            </a:r>
            <a:r>
              <a:rPr lang="en-US" sz="2200" dirty="0"/>
              <a:t> </a:t>
            </a:r>
            <a:r>
              <a:rPr lang="en-US" sz="2200" dirty="0" err="1"/>
              <a:t>als</a:t>
            </a:r>
            <a:r>
              <a:rPr lang="en-US" sz="2200" dirty="0"/>
              <a:t> 0.1 </a:t>
            </a:r>
            <a:r>
              <a:rPr lang="en-US" sz="2200" dirty="0" err="1"/>
              <a:t>ausgewählt</a:t>
            </a:r>
            <a:r>
              <a:rPr lang="en-US" sz="2200" dirty="0"/>
              <a:t>.</a:t>
            </a:r>
            <a:endParaRPr dirty="0"/>
          </a:p>
        </p:txBody>
      </p:sp>
      <p:sp>
        <p:nvSpPr>
          <p:cNvPr id="219" name="Google Shape;219;p9"/>
          <p:cNvSpPr txBox="1">
            <a:spLocks noGrp="1"/>
          </p:cNvSpPr>
          <p:nvPr>
            <p:ph type="body" idx="1"/>
          </p:nvPr>
        </p:nvSpPr>
        <p:spPr>
          <a:xfrm>
            <a:off x="914400" y="2438400"/>
            <a:ext cx="10210800" cy="3057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-US" sz="2800" dirty="0">
                <a:latin typeface="Inter"/>
                <a:ea typeface="Inter"/>
                <a:cs typeface="Inter"/>
                <a:sym typeface="Inter"/>
              </a:rPr>
              <a:t>General Health, Age Category, Diabetes, Arthritis, Smoking History </a:t>
            </a:r>
            <a:r>
              <a:rPr lang="de-DE" sz="2800" dirty="0">
                <a:latin typeface="Inter"/>
                <a:ea typeface="Inter"/>
                <a:cs typeface="Inter"/>
                <a:sym typeface="Inter"/>
              </a:rPr>
              <a:t>wurden ausgewählt, um ihre Auswirkungen auf Herzerkrankungen vorherzusagen.</a:t>
            </a:r>
            <a:endParaRPr sz="28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4400"/>
              <a:buNone/>
            </a:pPr>
            <a:endParaRPr sz="4400" b="1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" descr="flower illustra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0"/>
            <a:ext cx="12191980" cy="685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1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Clr>
                <a:srgbClr val="373A36"/>
              </a:buClr>
              <a:buSzPts val="2790"/>
            </a:pPr>
            <a:br>
              <a:rPr lang="en-US" sz="612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12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90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  <a:t>Explorative Data analysis</a:t>
            </a:r>
            <a:br>
              <a:rPr lang="en-US" sz="490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90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  <a:t>Predictive Analysis</a:t>
            </a:r>
            <a:br>
              <a:rPr lang="en-US" sz="490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br>
              <a:rPr lang="en-US" sz="490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6120" b="1" i="0" dirty="0">
                <a:solidFill>
                  <a:srgbClr val="373A36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/>
          </a:p>
        </p:txBody>
      </p:sp>
      <p:cxnSp>
        <p:nvCxnSpPr>
          <p:cNvPr id="144" name="Google Shape;144;p1"/>
          <p:cNvCxnSpPr/>
          <p:nvPr/>
        </p:nvCxnSpPr>
        <p:spPr>
          <a:xfrm>
            <a:off x="5250180" y="1267730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"/>
          <p:cNvCxnSpPr/>
          <p:nvPr/>
        </p:nvCxnSpPr>
        <p:spPr>
          <a:xfrm>
            <a:off x="6941820" y="1267730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"/>
          <p:cNvCxnSpPr/>
          <p:nvPr/>
        </p:nvCxnSpPr>
        <p:spPr>
          <a:xfrm>
            <a:off x="5250180" y="1913025"/>
            <a:ext cx="1691640" cy="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339;p19">
            <a:extLst>
              <a:ext uri="{FF2B5EF4-FFF2-40B4-BE49-F238E27FC236}">
                <a16:creationId xmlns:a16="http://schemas.microsoft.com/office/drawing/2014/main" id="{9C3F483D-9265-E209-A390-1B5D7D609850}"/>
              </a:ext>
            </a:extLst>
          </p:cNvPr>
          <p:cNvSpPr/>
          <p:nvPr/>
        </p:nvSpPr>
        <p:spPr>
          <a:xfrm>
            <a:off x="4364112" y="4482"/>
            <a:ext cx="3179688" cy="1428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bg1"/>
                </a:solidFill>
              </a:rPr>
              <a:t>Generative KI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bg1"/>
                </a:solidFill>
              </a:rPr>
              <a:t>Schneller, aber sicher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5" name="Google Shape;365;p20">
            <a:extLst>
              <a:ext uri="{FF2B5EF4-FFF2-40B4-BE49-F238E27FC236}">
                <a16:creationId xmlns:a16="http://schemas.microsoft.com/office/drawing/2014/main" id="{F6B7F6EC-CB81-ECBF-B942-1C492EB8865B}"/>
              </a:ext>
            </a:extLst>
          </p:cNvPr>
          <p:cNvCxnSpPr>
            <a:cxnSpLocks/>
          </p:cNvCxnSpPr>
          <p:nvPr/>
        </p:nvCxnSpPr>
        <p:spPr>
          <a:xfrm>
            <a:off x="4364112" y="1295400"/>
            <a:ext cx="3179688" cy="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16658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 dirty="0" err="1"/>
              <a:t>Korrelation</a:t>
            </a:r>
            <a:endParaRPr dirty="0"/>
          </a:p>
        </p:txBody>
      </p:sp>
      <p:sp>
        <p:nvSpPr>
          <p:cNvPr id="290" name="Google Shape;290;p16"/>
          <p:cNvSpPr/>
          <p:nvPr/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1"/>
          </p:nvPr>
        </p:nvSpPr>
        <p:spPr>
          <a:xfrm>
            <a:off x="6579450" y="1905000"/>
            <a:ext cx="4957554" cy="349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</a:pPr>
            <a:r>
              <a:rPr lang="en-US" sz="2400" dirty="0" err="1"/>
              <a:t>Merkmale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einem</a:t>
            </a:r>
            <a:r>
              <a:rPr lang="en-US" sz="2400" dirty="0"/>
              <a:t> </a:t>
            </a:r>
            <a:r>
              <a:rPr lang="en-US" sz="2400" dirty="0" err="1"/>
              <a:t>Korrelationskoeffizienten</a:t>
            </a:r>
            <a:r>
              <a:rPr lang="en-US" sz="2400" dirty="0"/>
              <a:t> von </a:t>
            </a:r>
            <a:r>
              <a:rPr lang="en-US" sz="2400" dirty="0" err="1"/>
              <a:t>mehr</a:t>
            </a:r>
            <a:r>
              <a:rPr lang="en-US" sz="2400" dirty="0"/>
              <a:t> </a:t>
            </a:r>
            <a:r>
              <a:rPr lang="en-US" sz="2400" dirty="0" err="1"/>
              <a:t>als</a:t>
            </a:r>
            <a:r>
              <a:rPr lang="en-US" sz="2400" dirty="0"/>
              <a:t> 0.1</a:t>
            </a:r>
          </a:p>
        </p:txBody>
      </p:sp>
      <p:sp>
        <p:nvSpPr>
          <p:cNvPr id="3" name="Google Shape;339;p19">
            <a:extLst>
              <a:ext uri="{FF2B5EF4-FFF2-40B4-BE49-F238E27FC236}">
                <a16:creationId xmlns:a16="http://schemas.microsoft.com/office/drawing/2014/main" id="{B7A35FB0-214F-CF7D-B6A2-1872F9F31324}"/>
              </a:ext>
            </a:extLst>
          </p:cNvPr>
          <p:cNvSpPr/>
          <p:nvPr/>
        </p:nvSpPr>
        <p:spPr>
          <a:xfrm>
            <a:off x="9634692" y="76200"/>
            <a:ext cx="1920240" cy="594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Chat GPT-Coding</a:t>
            </a:r>
            <a:endParaRPr dirty="0"/>
          </a:p>
        </p:txBody>
      </p:sp>
      <p:pic>
        <p:nvPicPr>
          <p:cNvPr id="4" name="Picture 3" descr="A diagram of health care">
            <a:extLst>
              <a:ext uri="{FF2B5EF4-FFF2-40B4-BE49-F238E27FC236}">
                <a16:creationId xmlns:a16="http://schemas.microsoft.com/office/drawing/2014/main" id="{63397AA3-8BBD-5759-7013-AD16D8DB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94933"/>
            <a:ext cx="4953000" cy="35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64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312480" cy="159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venir"/>
              <a:buNone/>
            </a:pPr>
            <a:r>
              <a:rPr lang="en-US" sz="2400" dirty="0"/>
              <a:t>Feature Selection </a:t>
            </a:r>
            <a:br>
              <a:rPr lang="en-US" sz="2400" dirty="0"/>
            </a:br>
            <a:r>
              <a:rPr lang="en-US" sz="2400" dirty="0"/>
              <a:t>Feature Analysis</a:t>
            </a:r>
            <a:br>
              <a:rPr lang="en-US" sz="2400" dirty="0"/>
            </a:br>
            <a:r>
              <a:rPr lang="en-US" sz="2400" dirty="0"/>
              <a:t>General-Health</a:t>
            </a:r>
            <a:br>
              <a:rPr lang="en-US" sz="2400" dirty="0"/>
            </a:br>
            <a:endParaRPr sz="2400" dirty="0"/>
          </a:p>
        </p:txBody>
      </p:sp>
      <p:sp>
        <p:nvSpPr>
          <p:cNvPr id="228" name="Google Shape;228;p10"/>
          <p:cNvSpPr txBox="1">
            <a:spLocks noGrp="1"/>
          </p:cNvSpPr>
          <p:nvPr>
            <p:ph type="body" idx="1"/>
          </p:nvPr>
        </p:nvSpPr>
        <p:spPr>
          <a:xfrm>
            <a:off x="557720" y="2590800"/>
            <a:ext cx="2312479" cy="341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dirty="0"/>
              <a:t>Dies </a:t>
            </a:r>
            <a:r>
              <a:rPr lang="en-US" sz="1600" dirty="0" err="1"/>
              <a:t>zeigt</a:t>
            </a:r>
            <a:r>
              <a:rPr lang="en-US" sz="1600" dirty="0"/>
              <a:t>, </a:t>
            </a:r>
            <a:r>
              <a:rPr lang="en-US" sz="1600" dirty="0" err="1"/>
              <a:t>dass</a:t>
            </a:r>
            <a:r>
              <a:rPr lang="en-US" sz="1600" dirty="0"/>
              <a:t> Menschen </a:t>
            </a:r>
            <a:r>
              <a:rPr lang="en-US" sz="1600" dirty="0" err="1"/>
              <a:t>mit</a:t>
            </a:r>
            <a:r>
              <a:rPr lang="en-US" sz="1600" dirty="0"/>
              <a:t> </a:t>
            </a:r>
            <a:r>
              <a:rPr lang="en-US" sz="1600" dirty="0" err="1"/>
              <a:t>schlechter</a:t>
            </a:r>
            <a:r>
              <a:rPr lang="en-US" sz="1600" dirty="0"/>
              <a:t> </a:t>
            </a:r>
            <a:r>
              <a:rPr lang="en-US" sz="1600" dirty="0" err="1"/>
              <a:t>Allgemeingesundheit</a:t>
            </a:r>
            <a:r>
              <a:rPr lang="en-US" sz="1600" dirty="0"/>
              <a:t> </a:t>
            </a:r>
            <a:r>
              <a:rPr lang="en-US" sz="1600" dirty="0" err="1"/>
              <a:t>häufiger</a:t>
            </a:r>
            <a:r>
              <a:rPr lang="en-US" sz="1600" dirty="0"/>
              <a:t> an </a:t>
            </a:r>
            <a:r>
              <a:rPr lang="en-US" sz="1600" dirty="0" err="1"/>
              <a:t>Herzkrankungen</a:t>
            </a:r>
            <a:r>
              <a:rPr lang="en-US" sz="1600" dirty="0"/>
              <a:t> </a:t>
            </a:r>
            <a:r>
              <a:rPr lang="en-US" sz="1600" dirty="0" err="1"/>
              <a:t>leiden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andere</a:t>
            </a:r>
            <a:r>
              <a:rPr lang="en-US" sz="1600" dirty="0"/>
              <a:t>.</a:t>
            </a:r>
            <a:endParaRPr sz="1600" dirty="0"/>
          </a:p>
        </p:txBody>
      </p:sp>
      <p:sp>
        <p:nvSpPr>
          <p:cNvPr id="229" name="Google Shape;229;p10"/>
          <p:cNvSpPr/>
          <p:nvPr/>
        </p:nvSpPr>
        <p:spPr>
          <a:xfrm>
            <a:off x="3569764" y="488604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 shot of a graph">
            <a:extLst>
              <a:ext uri="{FF2B5EF4-FFF2-40B4-BE49-F238E27FC236}">
                <a16:creationId xmlns:a16="http://schemas.microsoft.com/office/drawing/2014/main" id="{B84300B8-D136-C3A7-BAE5-ED15E200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258" y="1411321"/>
            <a:ext cx="7539098" cy="3733800"/>
          </a:xfrm>
          <a:prstGeom prst="rect">
            <a:avLst/>
          </a:prstGeom>
        </p:spPr>
      </p:pic>
      <p:sp>
        <p:nvSpPr>
          <p:cNvPr id="2" name="Google Shape;339;p19">
            <a:extLst>
              <a:ext uri="{FF2B5EF4-FFF2-40B4-BE49-F238E27FC236}">
                <a16:creationId xmlns:a16="http://schemas.microsoft.com/office/drawing/2014/main" id="{2B872483-9B78-6BF0-F9E0-1AE1B21E6EF6}"/>
              </a:ext>
            </a:extLst>
          </p:cNvPr>
          <p:cNvSpPr/>
          <p:nvPr/>
        </p:nvSpPr>
        <p:spPr>
          <a:xfrm>
            <a:off x="9714040" y="196450"/>
            <a:ext cx="1920240" cy="565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Chat GPT-Coding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0" y="-1524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1"/>
          <p:cNvSpPr/>
          <p:nvPr/>
        </p:nvSpPr>
        <p:spPr>
          <a:xfrm>
            <a:off x="8915400" y="237744"/>
            <a:ext cx="303106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11"/>
          <p:cNvSpPr txBox="1"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venir"/>
              <a:buNone/>
            </a:pPr>
            <a:r>
              <a:rPr lang="en-US" sz="2600" dirty="0"/>
              <a:t>Feature Analysis </a:t>
            </a:r>
            <a:br>
              <a:rPr lang="en-US" sz="2600" dirty="0"/>
            </a:br>
            <a:r>
              <a:rPr lang="en-US" sz="2000" dirty="0"/>
              <a:t>General Health </a:t>
            </a:r>
            <a:br>
              <a:rPr lang="en-US" sz="2000" dirty="0"/>
            </a:br>
            <a:r>
              <a:rPr lang="en-US" sz="2000" dirty="0" err="1"/>
              <a:t>gegenüber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Age_Category</a:t>
            </a:r>
            <a:endParaRPr sz="2000" dirty="0"/>
          </a:p>
        </p:txBody>
      </p:sp>
      <p:sp>
        <p:nvSpPr>
          <p:cNvPr id="240" name="Google Shape;240;p11"/>
          <p:cNvSpPr txBox="1">
            <a:spLocks noGrp="1"/>
          </p:cNvSpPr>
          <p:nvPr>
            <p:ph type="body" idx="1"/>
          </p:nvPr>
        </p:nvSpPr>
        <p:spPr>
          <a:xfrm>
            <a:off x="9321801" y="2590800"/>
            <a:ext cx="2312479" cy="341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/>
              <a:t>Es </a:t>
            </a:r>
            <a:r>
              <a:rPr lang="en-US" sz="1800" dirty="0" err="1"/>
              <a:t>zeigt</a:t>
            </a:r>
            <a:r>
              <a:rPr lang="en-US" sz="1800" dirty="0"/>
              <a:t>, </a:t>
            </a:r>
            <a:r>
              <a:rPr lang="en-US" sz="1800" dirty="0" err="1"/>
              <a:t>dass</a:t>
            </a:r>
            <a:r>
              <a:rPr lang="en-US" sz="1800" dirty="0"/>
              <a:t> die </a:t>
            </a:r>
            <a:r>
              <a:rPr lang="en-US" sz="1800" dirty="0" err="1"/>
              <a:t>beste</a:t>
            </a:r>
            <a:r>
              <a:rPr lang="en-US" sz="1800" dirty="0"/>
              <a:t> </a:t>
            </a:r>
            <a:r>
              <a:rPr lang="en-US" sz="1800" dirty="0" err="1"/>
              <a:t>allgemeine</a:t>
            </a:r>
            <a:r>
              <a:rPr lang="en-US" sz="1800" dirty="0"/>
              <a:t> Gesundheit in den </a:t>
            </a:r>
            <a:r>
              <a:rPr lang="en-US" sz="1800" dirty="0" err="1"/>
              <a:t>Altersgruppen</a:t>
            </a:r>
            <a:r>
              <a:rPr lang="en-US" sz="1800" dirty="0"/>
              <a:t> 18-24 &amp; 25-29 </a:t>
            </a:r>
            <a:r>
              <a:rPr lang="en-US" sz="1800" dirty="0" err="1"/>
              <a:t>erreicht</a:t>
            </a:r>
            <a:r>
              <a:rPr lang="en-US" sz="1800" dirty="0"/>
              <a:t> </a:t>
            </a:r>
            <a:r>
              <a:rPr lang="en-US" sz="1800" dirty="0" err="1"/>
              <a:t>wird</a:t>
            </a:r>
            <a:r>
              <a:rPr lang="en-US" sz="1800" dirty="0"/>
              <a:t>.</a:t>
            </a:r>
            <a:endParaRPr sz="1800" dirty="0"/>
          </a:p>
        </p:txBody>
      </p:sp>
      <p:pic>
        <p:nvPicPr>
          <p:cNvPr id="3" name="Picture 2" descr="A graph with blue rectangular bars">
            <a:extLst>
              <a:ext uri="{FF2B5EF4-FFF2-40B4-BE49-F238E27FC236}">
                <a16:creationId xmlns:a16="http://schemas.microsoft.com/office/drawing/2014/main" id="{4B061515-642E-2E1B-5374-53564DBD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0" y="1447800"/>
            <a:ext cx="8061300" cy="3814762"/>
          </a:xfrm>
          <a:prstGeom prst="rect">
            <a:avLst/>
          </a:prstGeom>
        </p:spPr>
      </p:pic>
      <p:sp>
        <p:nvSpPr>
          <p:cNvPr id="2" name="Google Shape;339;p19">
            <a:extLst>
              <a:ext uri="{FF2B5EF4-FFF2-40B4-BE49-F238E27FC236}">
                <a16:creationId xmlns:a16="http://schemas.microsoft.com/office/drawing/2014/main" id="{C05ED5B5-B354-60FE-8B54-07574C8A762C}"/>
              </a:ext>
            </a:extLst>
          </p:cNvPr>
          <p:cNvSpPr/>
          <p:nvPr/>
        </p:nvSpPr>
        <p:spPr>
          <a:xfrm>
            <a:off x="685800" y="120250"/>
            <a:ext cx="1920240" cy="565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Chat GPT-Coding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18448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13"/>
          <p:cNvSpPr txBox="1">
            <a:spLocks noGrp="1"/>
          </p:cNvSpPr>
          <p:nvPr>
            <p:ph type="body" idx="1"/>
          </p:nvPr>
        </p:nvSpPr>
        <p:spPr>
          <a:xfrm>
            <a:off x="557720" y="532661"/>
            <a:ext cx="2312479" cy="6064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de-DE" sz="2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de-DE" sz="2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 sz="2000" b="1" dirty="0"/>
              <a:t>Datenverarbeitung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de-DE" sz="1600" b="1" dirty="0"/>
          </a:p>
          <a:p>
            <a:pPr marL="0" lvl="0" indent="0" algn="justLow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de-DE" sz="2000" dirty="0"/>
          </a:p>
          <a:p>
            <a:pPr marL="0" lvl="0" indent="0" algn="justLow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de-DE" sz="2000" dirty="0"/>
              <a:t>Es hilft uns ML Modelle erfolgreich einzusetzen und führt zu einer besseren Genauigkeitsbewertung der Modelle</a:t>
            </a:r>
            <a:endParaRPr sz="2000" dirty="0"/>
          </a:p>
        </p:txBody>
      </p:sp>
      <p:sp>
        <p:nvSpPr>
          <p:cNvPr id="260" name="Google Shape;260;p13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CA0F1-C5C5-A1A2-C101-39D99EB19F0C}"/>
              </a:ext>
            </a:extLst>
          </p:cNvPr>
          <p:cNvSpPr/>
          <p:nvPr/>
        </p:nvSpPr>
        <p:spPr>
          <a:xfrm>
            <a:off x="3931163" y="740251"/>
            <a:ext cx="7543800" cy="54102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/>
              <a:t>Sich um fehlende Daten kümmern.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/>
              <a:t>Kodierung kategorialer Daten (sowohl unabhängige Variablen als auch Target Variablen.)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err="1"/>
              <a:t>Aufteilen</a:t>
            </a:r>
            <a:r>
              <a:rPr lang="en-US" sz="1800" dirty="0"/>
              <a:t> des </a:t>
            </a:r>
            <a:r>
              <a:rPr lang="en-US" sz="1800" dirty="0" err="1"/>
              <a:t>Datensatzes</a:t>
            </a:r>
            <a:r>
              <a:rPr lang="en-US" sz="1800" dirty="0"/>
              <a:t> in den </a:t>
            </a:r>
            <a:r>
              <a:rPr lang="en-US" sz="1800" dirty="0" err="1"/>
              <a:t>Trainingssatz</a:t>
            </a:r>
            <a:r>
              <a:rPr lang="en-US" sz="1800" dirty="0"/>
              <a:t> und den </a:t>
            </a:r>
            <a:r>
              <a:rPr lang="en-US" sz="1800" dirty="0" err="1"/>
              <a:t>Testsatz</a:t>
            </a:r>
            <a:r>
              <a:rPr lang="de-DE" sz="1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/>
              <a:t>Feature Skalierung.</a:t>
            </a:r>
          </a:p>
          <a:p>
            <a:endParaRPr lang="de-DE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1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09" name="Google Shape;309;p1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" name="Google Shape;310;p1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" name="Google Shape;311;p1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2" name="Google Shape;312;p18"/>
          <p:cNvSpPr/>
          <p:nvPr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616738" y="621792"/>
            <a:ext cx="10954512" cy="5614416"/>
          </a:xfrm>
          <a:prstGeom prst="rect">
            <a:avLst/>
          </a:prstGeom>
          <a:solidFill>
            <a:schemeClr val="lt1"/>
          </a:solidFill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1066800" y="1824919"/>
            <a:ext cx="9607350" cy="18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100"/>
              <a:buFont typeface="Avenir"/>
              <a:buNone/>
            </a:pPr>
            <a:r>
              <a:rPr lang="en-US" sz="5100" cap="none" dirty="0"/>
              <a:t>RANDOM FOREST</a:t>
            </a:r>
            <a:br>
              <a:rPr lang="en-US" sz="5100" cap="none" dirty="0"/>
            </a:br>
            <a:r>
              <a:rPr lang="en-US" sz="2000" dirty="0"/>
              <a:t>TUNING</a:t>
            </a:r>
            <a:br>
              <a:rPr lang="en-US" sz="5100" cap="none" dirty="0"/>
            </a:br>
            <a:endParaRPr sz="5100" cap="none" dirty="0"/>
          </a:p>
        </p:txBody>
      </p:sp>
      <p:sp>
        <p:nvSpPr>
          <p:cNvPr id="315" name="Google Shape;315;p18"/>
          <p:cNvSpPr txBox="1"/>
          <p:nvPr/>
        </p:nvSpPr>
        <p:spPr>
          <a:xfrm>
            <a:off x="1103160" y="3358969"/>
            <a:ext cx="9296400" cy="135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C0C0C"/>
                </a:solidFill>
                <a:latin typeface="Avenir"/>
                <a:ea typeface="Avenir"/>
                <a:cs typeface="Avenir"/>
                <a:sym typeface="Avenir"/>
              </a:rPr>
              <a:t>The accuracy of the predictor on the training and test data.</a:t>
            </a:r>
            <a:endParaRPr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C0C0C"/>
                </a:solidFill>
                <a:latin typeface="Avenir"/>
                <a:ea typeface="Avenir"/>
                <a:cs typeface="Avenir"/>
                <a:sym typeface="Avenir"/>
              </a:rPr>
              <a:t>Accuracy= 92%</a:t>
            </a:r>
            <a:endParaRPr dirty="0"/>
          </a:p>
        </p:txBody>
      </p:sp>
      <p:sp>
        <p:nvSpPr>
          <p:cNvPr id="316" name="Google Shape;316;p18"/>
          <p:cNvSpPr/>
          <p:nvPr/>
        </p:nvSpPr>
        <p:spPr>
          <a:xfrm>
            <a:off x="4298577" y="964104"/>
            <a:ext cx="2591945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/>
              <a:t>  </a:t>
            </a:r>
            <a:r>
              <a:rPr lang="de-DE" sz="1600" dirty="0" err="1"/>
              <a:t>Machine</a:t>
            </a:r>
            <a:r>
              <a:rPr lang="de-DE" sz="1600" dirty="0"/>
              <a:t> Learning Modell</a:t>
            </a:r>
            <a:endParaRPr sz="1600" dirty="0"/>
          </a:p>
        </p:txBody>
      </p:sp>
      <p:sp>
        <p:nvSpPr>
          <p:cNvPr id="320" name="Google Shape;320;p18"/>
          <p:cNvSpPr/>
          <p:nvPr/>
        </p:nvSpPr>
        <p:spPr>
          <a:xfrm>
            <a:off x="3904140" y="4770310"/>
            <a:ext cx="4739040" cy="984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fr-FR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MODEL.SCORE(X_TRAIN, Y_TRAIN)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0.9190515</a:t>
            </a:r>
          </a:p>
          <a:p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600" dirty="0">
              <a:latin typeface="Courier New"/>
              <a:cs typeface="Courier New"/>
              <a:sym typeface="Courier New"/>
            </a:endParaRPr>
          </a:p>
          <a:p>
            <a:endParaRPr sz="1600" dirty="0"/>
          </a:p>
          <a:p>
            <a:pPr>
              <a:buSzPts val="24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MODEL.SCORE(X_TEST, Y_TEST)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:0.9195415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80;p21">
            <a:extLst>
              <a:ext uri="{FF2B5EF4-FFF2-40B4-BE49-F238E27FC236}">
                <a16:creationId xmlns:a16="http://schemas.microsoft.com/office/drawing/2014/main" id="{D48D7303-30A0-71B5-FBE7-6992D544FCDC}"/>
              </a:ext>
            </a:extLst>
          </p:cNvPr>
          <p:cNvSpPr/>
          <p:nvPr/>
        </p:nvSpPr>
        <p:spPr>
          <a:xfrm>
            <a:off x="3121826" y="4572000"/>
            <a:ext cx="647379" cy="64737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81;p21">
            <a:extLst>
              <a:ext uri="{FF2B5EF4-FFF2-40B4-BE49-F238E27FC236}">
                <a16:creationId xmlns:a16="http://schemas.microsoft.com/office/drawing/2014/main" id="{A912ACD6-0A0A-04AB-D19A-B069B2798BEF}"/>
              </a:ext>
            </a:extLst>
          </p:cNvPr>
          <p:cNvSpPr/>
          <p:nvPr/>
        </p:nvSpPr>
        <p:spPr>
          <a:xfrm>
            <a:off x="3276600" y="4700405"/>
            <a:ext cx="342382" cy="3423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84;p21">
            <a:extLst>
              <a:ext uri="{FF2B5EF4-FFF2-40B4-BE49-F238E27FC236}">
                <a16:creationId xmlns:a16="http://schemas.microsoft.com/office/drawing/2014/main" id="{A72C4017-E121-E574-87BF-485598B8E4C7}"/>
              </a:ext>
            </a:extLst>
          </p:cNvPr>
          <p:cNvSpPr/>
          <p:nvPr/>
        </p:nvSpPr>
        <p:spPr>
          <a:xfrm>
            <a:off x="3111002" y="5310483"/>
            <a:ext cx="669026" cy="66902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85;p21">
            <a:extLst>
              <a:ext uri="{FF2B5EF4-FFF2-40B4-BE49-F238E27FC236}">
                <a16:creationId xmlns:a16="http://schemas.microsoft.com/office/drawing/2014/main" id="{42C6B958-03F5-3B2D-25C9-DC2B576C3D8F}"/>
              </a:ext>
            </a:extLst>
          </p:cNvPr>
          <p:cNvSpPr/>
          <p:nvPr/>
        </p:nvSpPr>
        <p:spPr>
          <a:xfrm>
            <a:off x="3217022" y="5417044"/>
            <a:ext cx="446567" cy="4465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0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20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53" name="Google Shape;353;p20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" name="Google Shape;354;p20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" name="Google Shape;355;p20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56" name="Google Shape;356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0" y="-2384"/>
            <a:ext cx="12192000" cy="6858000"/>
          </a:xfrm>
          <a:prstGeom prst="rect">
            <a:avLst/>
          </a:prstGeom>
          <a:blipFill rotWithShape="1">
            <a:blip r:embed="rId3">
              <a:alphaModFix amt="40000"/>
            </a:blip>
            <a:tile tx="-133350" ty="330200" sx="85000" sy="85000" flip="xy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20"/>
          <p:cNvSpPr/>
          <p:nvPr/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3F3F3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"/>
          <p:cNvSpPr/>
          <p:nvPr/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0"/>
          <p:cNvSpPr txBox="1"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venir"/>
              <a:buNone/>
            </a:pPr>
            <a:r>
              <a:rPr lang="en-US" sz="3200" cap="none" dirty="0">
                <a:solidFill>
                  <a:schemeClr val="lt1"/>
                </a:solidFill>
              </a:rPr>
              <a:t>RANDOM FOREST</a:t>
            </a:r>
            <a:br>
              <a:rPr lang="en-US" sz="3700" cap="none" dirty="0">
                <a:solidFill>
                  <a:schemeClr val="lt1"/>
                </a:solidFill>
              </a:rPr>
            </a:br>
            <a:r>
              <a:rPr lang="en-US" sz="3700" i="0" cap="none" dirty="0">
                <a:solidFill>
                  <a:schemeClr val="lt1"/>
                </a:solidFill>
              </a:rPr>
              <a:t>CONFUSION MATRIX</a:t>
            </a:r>
            <a:endParaRPr sz="3700" cap="none" dirty="0">
              <a:solidFill>
                <a:schemeClr val="lt1"/>
              </a:solidFill>
            </a:endParaRPr>
          </a:p>
        </p:txBody>
      </p:sp>
      <p:graphicFrame>
        <p:nvGraphicFramePr>
          <p:cNvPr id="366" name="Google Shape;366;p20"/>
          <p:cNvGraphicFramePr/>
          <p:nvPr>
            <p:extLst>
              <p:ext uri="{D42A27DB-BD31-4B8C-83A1-F6EECF244321}">
                <p14:modId xmlns:p14="http://schemas.microsoft.com/office/powerpoint/2010/main" val="1484030820"/>
              </p:ext>
            </p:extLst>
          </p:nvPr>
        </p:nvGraphicFramePr>
        <p:xfrm>
          <a:off x="1981200" y="1981202"/>
          <a:ext cx="4864277" cy="3979887"/>
        </p:xfrm>
        <a:graphic>
          <a:graphicData uri="http://schemas.openxmlformats.org/drawingml/2006/table">
            <a:tbl>
              <a:tblPr>
                <a:noFill/>
                <a:tableStyleId>{E5838110-BDEE-4610-9BCC-0D8CE6C7181B}</a:tableStyleId>
              </a:tblPr>
              <a:tblGrid>
                <a:gridCol w="976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38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2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</a:rPr>
                        <a:t>Pred</a:t>
                      </a:r>
                      <a:endParaRPr sz="1600"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1" u="none" strike="noStrike" cap="none" dirty="0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</a:rPr>
                        <a:t>es</a:t>
                      </a:r>
                      <a:endParaRPr sz="1600"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1" u="none" strike="noStrike" cap="none" dirty="0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</a:rPr>
                        <a:t>o</a:t>
                      </a:r>
                      <a:endParaRPr sz="1600"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13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</a:rPr>
                        <a:t>Actual</a:t>
                      </a:r>
                      <a:endParaRPr sz="1600"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1" u="none" strike="noStrike" cap="none" dirty="0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</a:rPr>
                        <a:t>es</a:t>
                      </a:r>
                      <a:endParaRPr sz="1600"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[[56801</a:t>
                      </a: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/>
                        <a:t>0]</a:t>
                      </a: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13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1" u="none" strike="noStrike" cap="none" dirty="0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</a:rPr>
                        <a:t>o</a:t>
                      </a:r>
                      <a:endParaRPr sz="1600"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[4970</a:t>
                      </a: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/>
                        <a:t>0]]</a:t>
                      </a: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907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907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13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138800" marT="69400" marB="69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477A2AE-4073-0D22-9482-B6A7FDE7CFCE}"/>
              </a:ext>
            </a:extLst>
          </p:cNvPr>
          <p:cNvSpPr/>
          <p:nvPr/>
        </p:nvSpPr>
        <p:spPr>
          <a:xfrm>
            <a:off x="1981200" y="1411615"/>
            <a:ext cx="3886200" cy="4402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Eine Zustimmung für Genauigkeitspunktzahl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6" name="Google Shape;426;p24"/>
          <p:cNvSpPr/>
          <p:nvPr/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7" name="Google Shape;427;p24"/>
          <p:cNvSpPr/>
          <p:nvPr/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4"/>
          <p:cNvSpPr/>
          <p:nvPr/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4"/>
          <p:cNvSpPr txBox="1"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venir"/>
              <a:buNone/>
            </a:pPr>
            <a:br>
              <a:rPr lang="en-US" sz="4400" dirty="0"/>
            </a:br>
            <a:r>
              <a:rPr lang="en-US" sz="4400" dirty="0" err="1"/>
              <a:t>Ergebnisse</a:t>
            </a:r>
            <a:br>
              <a:rPr lang="en-US" sz="4400" dirty="0"/>
            </a:br>
            <a:endParaRPr sz="4400" dirty="0"/>
          </a:p>
        </p:txBody>
      </p:sp>
      <p:sp>
        <p:nvSpPr>
          <p:cNvPr id="430" name="Google Shape;430;p24"/>
          <p:cNvSpPr/>
          <p:nvPr/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1" name="Google Shape;431;p24"/>
          <p:cNvSpPr/>
          <p:nvPr/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 txBox="1">
            <a:spLocks noGrp="1"/>
          </p:cNvSpPr>
          <p:nvPr>
            <p:ph type="body" idx="1"/>
          </p:nvPr>
        </p:nvSpPr>
        <p:spPr>
          <a:xfrm>
            <a:off x="6410590" y="1524000"/>
            <a:ext cx="4870512" cy="464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sz="1800" dirty="0"/>
              <a:t>Das Ergebnis der Untersuchung zeigt, dass der allgemeine Gesundheitszustand, die Alterskategorie, Diabetes, Arthritis und die Rauchergeschichte wichtige Faktoren sind und dass Menschen mit schlechtem Allgemeinzustand Herzerkrankungen am wichtigsten sind.</a:t>
            </a:r>
            <a:endParaRPr sz="1800" dirty="0"/>
          </a:p>
          <a:p>
            <a:pPr marL="0" lvl="0" indent="0" algn="justLow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rPr lang="en-US" sz="1800" dirty="0"/>
              <a:t>In der </a:t>
            </a:r>
            <a:r>
              <a:rPr lang="en-US" sz="1800" dirty="0" err="1"/>
              <a:t>Forschung</a:t>
            </a:r>
            <a:r>
              <a:rPr lang="en-US" sz="1800" dirty="0"/>
              <a:t> </a:t>
            </a:r>
            <a:r>
              <a:rPr lang="en-US" sz="1800" dirty="0" err="1"/>
              <a:t>wird</a:t>
            </a:r>
            <a:r>
              <a:rPr lang="en-US" sz="1800" dirty="0"/>
              <a:t> das Random Forest Modell </a:t>
            </a:r>
            <a:r>
              <a:rPr lang="en-US" sz="1800" dirty="0" err="1"/>
              <a:t>zur</a:t>
            </a:r>
            <a:r>
              <a:rPr lang="en-US" sz="1800" dirty="0"/>
              <a:t> </a:t>
            </a:r>
            <a:r>
              <a:rPr lang="en-US" sz="1800" dirty="0" err="1"/>
              <a:t>Vorhersage</a:t>
            </a:r>
            <a:r>
              <a:rPr lang="en-US" sz="1800" dirty="0"/>
              <a:t> von </a:t>
            </a:r>
            <a:r>
              <a:rPr lang="en-US" sz="1800" dirty="0" err="1"/>
              <a:t>Herzerkrankungen</a:t>
            </a:r>
            <a:r>
              <a:rPr lang="en-US" sz="1800" dirty="0"/>
              <a:t> auf der </a:t>
            </a:r>
            <a:r>
              <a:rPr lang="en-US" sz="1800" dirty="0" err="1"/>
              <a:t>Grunglage</a:t>
            </a:r>
            <a:r>
              <a:rPr lang="en-US" sz="1800" dirty="0"/>
              <a:t> </a:t>
            </a:r>
            <a:r>
              <a:rPr lang="en-US" sz="1800" dirty="0" err="1"/>
              <a:t>aller</a:t>
            </a:r>
            <a:r>
              <a:rPr lang="en-US" sz="1800" dirty="0"/>
              <a:t> </a:t>
            </a:r>
            <a:r>
              <a:rPr lang="en-US" sz="1800" dirty="0" err="1"/>
              <a:t>Merkmale</a:t>
            </a:r>
            <a:r>
              <a:rPr lang="en-US" sz="1800" dirty="0"/>
              <a:t> </a:t>
            </a:r>
            <a:r>
              <a:rPr lang="en-US" sz="1800" dirty="0" err="1"/>
              <a:t>vorgestellt</a:t>
            </a:r>
            <a:r>
              <a:rPr lang="en-US" sz="1800" dirty="0"/>
              <a:t>.</a:t>
            </a:r>
          </a:p>
          <a:p>
            <a:pPr marL="0" indent="0" algn="justLow">
              <a:buSzPts val="2000"/>
              <a:buNone/>
            </a:pPr>
            <a:r>
              <a:rPr lang="en-US" sz="1800" dirty="0"/>
              <a:t>Random Forest Modell </a:t>
            </a:r>
            <a:r>
              <a:rPr lang="en-US" sz="1800" dirty="0" err="1"/>
              <a:t>kann</a:t>
            </a:r>
            <a:r>
              <a:rPr lang="en-US" sz="1800" dirty="0"/>
              <a:t> das </a:t>
            </a:r>
            <a:r>
              <a:rPr lang="en-US" sz="1800" dirty="0" err="1"/>
              <a:t>Ergebnis</a:t>
            </a:r>
            <a:r>
              <a:rPr lang="en-US" sz="1800" dirty="0"/>
              <a:t> für alle Features </a:t>
            </a:r>
            <a:r>
              <a:rPr lang="en-US" sz="1800" dirty="0" err="1"/>
              <a:t>mit</a:t>
            </a:r>
            <a:r>
              <a:rPr lang="en-US" sz="1800" dirty="0"/>
              <a:t> </a:t>
            </a:r>
            <a:r>
              <a:rPr lang="en-US" sz="1800" dirty="0" err="1"/>
              <a:t>einer</a:t>
            </a:r>
            <a:r>
              <a:rPr lang="en-US" sz="1800" dirty="0"/>
              <a:t> </a:t>
            </a:r>
            <a:r>
              <a:rPr lang="en-US" sz="1800" dirty="0" err="1"/>
              <a:t>Genauigkeit</a:t>
            </a:r>
            <a:r>
              <a:rPr lang="en-US" sz="1800" dirty="0"/>
              <a:t> von 92% </a:t>
            </a:r>
            <a:r>
              <a:rPr lang="en-US" sz="1800" dirty="0" err="1"/>
              <a:t>vorhersagen</a:t>
            </a:r>
            <a:r>
              <a:rPr lang="en-US" sz="1800" dirty="0"/>
              <a:t>. </a:t>
            </a:r>
            <a:endParaRPr sz="1800" dirty="0"/>
          </a:p>
          <a:p>
            <a:pPr marL="0" lvl="0" indent="0" algn="justLow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rPr lang="de-DE" sz="1800" dirty="0"/>
              <a:t>Die Ergebnisse sind wichtig für die Medizin oder sogar für normale Menschen, um Herzkrankheiten zu reduzieren. </a:t>
            </a:r>
            <a:endParaRPr sz="1800"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venir"/>
              <a:buNone/>
            </a:pPr>
            <a:br>
              <a:rPr lang="en-US" sz="3600" dirty="0"/>
            </a:br>
            <a:r>
              <a:rPr lang="en-US" sz="3600" dirty="0" err="1"/>
              <a:t>Zukünftige</a:t>
            </a:r>
            <a:r>
              <a:rPr lang="en-US" sz="3600" dirty="0"/>
              <a:t> Arbeit</a:t>
            </a:r>
            <a:br>
              <a:rPr lang="en-US" sz="3600" dirty="0"/>
            </a:br>
            <a:br>
              <a:rPr lang="en-US" sz="3600" dirty="0"/>
            </a:br>
            <a:endParaRPr sz="3600" dirty="0"/>
          </a:p>
        </p:txBody>
      </p:sp>
      <p:sp>
        <p:nvSpPr>
          <p:cNvPr id="438" name="Google Shape;438;p2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en-US" sz="2000" dirty="0" err="1"/>
              <a:t>Unsere</a:t>
            </a:r>
            <a:r>
              <a:rPr lang="en-US" sz="2000" dirty="0"/>
              <a:t> Modell </a:t>
            </a:r>
            <a:r>
              <a:rPr lang="en-US" sz="2000" dirty="0" err="1"/>
              <a:t>kann</a:t>
            </a:r>
            <a:r>
              <a:rPr lang="en-US" sz="2000" dirty="0"/>
              <a:t> </a:t>
            </a:r>
            <a:r>
              <a:rPr lang="en-US" sz="2000" dirty="0" err="1"/>
              <a:t>durch</a:t>
            </a:r>
            <a:r>
              <a:rPr lang="en-US" sz="2000" dirty="0"/>
              <a:t> </a:t>
            </a:r>
            <a:r>
              <a:rPr lang="en-US" sz="2000" dirty="0" err="1"/>
              <a:t>mehr</a:t>
            </a:r>
            <a:r>
              <a:rPr lang="en-US" sz="2000" dirty="0"/>
              <a:t> </a:t>
            </a:r>
            <a:r>
              <a:rPr lang="en-US" sz="2000" dirty="0" err="1"/>
              <a:t>Funktionen</a:t>
            </a:r>
            <a:r>
              <a:rPr lang="en-US" sz="2000" dirty="0"/>
              <a:t>, </a:t>
            </a:r>
            <a:r>
              <a:rPr lang="en-US" sz="2000" dirty="0" err="1"/>
              <a:t>mehr</a:t>
            </a:r>
            <a:r>
              <a:rPr lang="en-US" sz="2000" dirty="0"/>
              <a:t> </a:t>
            </a:r>
            <a:r>
              <a:rPr lang="en-US" sz="2000" dirty="0" err="1"/>
              <a:t>Datenexploration</a:t>
            </a:r>
            <a:r>
              <a:rPr lang="en-US" sz="2000" dirty="0"/>
              <a:t>, und das </a:t>
            </a:r>
            <a:r>
              <a:rPr lang="en-US" sz="2000" dirty="0" err="1"/>
              <a:t>Testen</a:t>
            </a:r>
            <a:r>
              <a:rPr lang="en-US" sz="2000" dirty="0"/>
              <a:t> </a:t>
            </a:r>
            <a:r>
              <a:rPr lang="en-US" sz="2000" dirty="0" err="1"/>
              <a:t>weiterer</a:t>
            </a:r>
            <a:r>
              <a:rPr lang="en-US" sz="2000" dirty="0"/>
              <a:t> </a:t>
            </a:r>
            <a:r>
              <a:rPr lang="en-US" sz="2000" dirty="0" err="1"/>
              <a:t>Modelle</a:t>
            </a:r>
            <a:r>
              <a:rPr lang="en-US" sz="2000" dirty="0"/>
              <a:t> </a:t>
            </a:r>
            <a:r>
              <a:rPr lang="en-US" sz="2000" dirty="0" err="1"/>
              <a:t>verbessert</a:t>
            </a:r>
            <a:r>
              <a:rPr lang="en-US" sz="2000" dirty="0"/>
              <a:t> warden und </a:t>
            </a:r>
            <a:r>
              <a:rPr lang="en-US" sz="2000" dirty="0" err="1"/>
              <a:t>wir</a:t>
            </a:r>
            <a:r>
              <a:rPr lang="en-US" sz="2000" dirty="0"/>
              <a:t> </a:t>
            </a:r>
            <a:r>
              <a:rPr lang="en-US" sz="2000" dirty="0" err="1"/>
              <a:t>können</a:t>
            </a:r>
            <a:r>
              <a:rPr lang="en-US" sz="2000" dirty="0"/>
              <a:t> </a:t>
            </a:r>
            <a:r>
              <a:rPr lang="en-US" sz="2000" dirty="0" err="1"/>
              <a:t>einige</a:t>
            </a:r>
            <a:r>
              <a:rPr lang="en-US" sz="2000" dirty="0"/>
              <a:t> </a:t>
            </a:r>
            <a:r>
              <a:rPr lang="en-US" sz="2000" dirty="0" err="1"/>
              <a:t>interessante</a:t>
            </a:r>
            <a:r>
              <a:rPr lang="en-US" sz="2000" dirty="0"/>
              <a:t> </a:t>
            </a:r>
            <a:r>
              <a:rPr lang="en-US" sz="2000" dirty="0" err="1"/>
              <a:t>Fragen</a:t>
            </a:r>
            <a:r>
              <a:rPr lang="en-US" sz="2000" dirty="0"/>
              <a:t> </a:t>
            </a:r>
            <a:r>
              <a:rPr lang="en-US" sz="2000" dirty="0" err="1"/>
              <a:t>beantworten</a:t>
            </a:r>
            <a:r>
              <a:rPr lang="en-US" sz="2000" dirty="0"/>
              <a:t>, </a:t>
            </a:r>
            <a:r>
              <a:rPr lang="en-US" sz="2000" dirty="0" err="1"/>
              <a:t>wie</a:t>
            </a:r>
            <a:r>
              <a:rPr lang="en-US" sz="2000" dirty="0"/>
              <a:t> </a:t>
            </a:r>
            <a:r>
              <a:rPr lang="en-US" sz="2000" dirty="0" err="1"/>
              <a:t>Zum</a:t>
            </a:r>
            <a:r>
              <a:rPr lang="en-US" sz="2000" dirty="0"/>
              <a:t> </a:t>
            </a:r>
            <a:r>
              <a:rPr lang="en-US" sz="2000" dirty="0" err="1"/>
              <a:t>Beispiel</a:t>
            </a:r>
            <a:r>
              <a:rPr lang="en-US" sz="2000" dirty="0"/>
              <a:t>: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US" sz="2000" dirty="0" err="1"/>
              <a:t>Wird</a:t>
            </a:r>
            <a:r>
              <a:rPr lang="en-US" sz="2000" dirty="0"/>
              <a:t> die </a:t>
            </a:r>
            <a:r>
              <a:rPr lang="en-US" sz="2000" dirty="0" err="1"/>
              <a:t>Genauigkeitspunktzahl</a:t>
            </a:r>
            <a:r>
              <a:rPr lang="en-US" sz="2000" dirty="0"/>
              <a:t> </a:t>
            </a:r>
            <a:r>
              <a:rPr lang="en-US" sz="2000" dirty="0" err="1"/>
              <a:t>besser</a:t>
            </a:r>
            <a:r>
              <a:rPr lang="en-US" sz="2000" dirty="0"/>
              <a:t>, </a:t>
            </a:r>
            <a:r>
              <a:rPr lang="en-US" sz="2000" dirty="0" err="1"/>
              <a:t>wenn</a:t>
            </a:r>
            <a:r>
              <a:rPr lang="en-US" sz="2000" dirty="0"/>
              <a:t> </a:t>
            </a:r>
            <a:r>
              <a:rPr lang="en-US" sz="2000" dirty="0" err="1"/>
              <a:t>wir</a:t>
            </a:r>
            <a:r>
              <a:rPr lang="en-US" sz="2000" dirty="0"/>
              <a:t> </a:t>
            </a:r>
            <a:r>
              <a:rPr lang="en-US" sz="2000" dirty="0" err="1"/>
              <a:t>nur</a:t>
            </a:r>
            <a:r>
              <a:rPr lang="en-US" sz="2000" dirty="0"/>
              <a:t> die </a:t>
            </a:r>
            <a:r>
              <a:rPr lang="en-US" sz="2000" dirty="0" err="1"/>
              <a:t>fünf</a:t>
            </a:r>
            <a:r>
              <a:rPr lang="en-US" sz="2000" dirty="0"/>
              <a:t> am </a:t>
            </a:r>
            <a:r>
              <a:rPr lang="en-US" sz="2000" dirty="0" err="1"/>
              <a:t>stärktsten</a:t>
            </a:r>
            <a:r>
              <a:rPr lang="en-US" sz="2000" dirty="0"/>
              <a:t> </a:t>
            </a:r>
            <a:r>
              <a:rPr lang="en-US" sz="2000" dirty="0" err="1"/>
              <a:t>korrielierten</a:t>
            </a:r>
            <a:r>
              <a:rPr lang="en-US" sz="2000" dirty="0"/>
              <a:t> Features </a:t>
            </a:r>
            <a:r>
              <a:rPr lang="en-US" sz="2000" dirty="0" err="1"/>
              <a:t>annehmen</a:t>
            </a:r>
            <a:r>
              <a:rPr lang="en-US" sz="2000" dirty="0"/>
              <a:t>?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US" sz="2000" dirty="0" err="1"/>
              <a:t>Berücksichtigung</a:t>
            </a:r>
            <a:r>
              <a:rPr lang="en-US" sz="2000" dirty="0"/>
              <a:t> der </a:t>
            </a:r>
            <a:r>
              <a:rPr lang="en-US" sz="2000" dirty="0" err="1"/>
              <a:t>Auswirkungen</a:t>
            </a:r>
            <a:r>
              <a:rPr lang="en-US" sz="2000" dirty="0"/>
              <a:t> von Covid19 </a:t>
            </a:r>
            <a:r>
              <a:rPr lang="en-US" sz="2000" dirty="0" err="1"/>
              <a:t>aud</a:t>
            </a:r>
            <a:r>
              <a:rPr lang="en-US" sz="2000" dirty="0"/>
              <a:t> den </a:t>
            </a:r>
            <a:r>
              <a:rPr lang="en-US" sz="2000" dirty="0" err="1"/>
              <a:t>Lebensstil</a:t>
            </a:r>
            <a:r>
              <a:rPr lang="en-US" sz="2000" dirty="0"/>
              <a:t> der Menschen und </a:t>
            </a:r>
            <a:r>
              <a:rPr lang="en-US" sz="2000" dirty="0" err="1"/>
              <a:t>weiterer</a:t>
            </a:r>
            <a:r>
              <a:rPr lang="en-US" sz="2000" dirty="0"/>
              <a:t> </a:t>
            </a:r>
            <a:r>
              <a:rPr lang="en-US" sz="2000" dirty="0" err="1"/>
              <a:t>Faktoren</a:t>
            </a:r>
            <a:r>
              <a:rPr lang="en-US" sz="2000" dirty="0"/>
              <a:t>.</a:t>
            </a:r>
          </a:p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en-US" sz="2000" dirty="0" err="1"/>
              <a:t>Testen</a:t>
            </a:r>
            <a:r>
              <a:rPr lang="en-US" sz="2000" dirty="0"/>
              <a:t> </a:t>
            </a:r>
            <a:r>
              <a:rPr lang="en-US" sz="2000" dirty="0" err="1"/>
              <a:t>andere</a:t>
            </a:r>
            <a:r>
              <a:rPr lang="en-US" sz="2000" dirty="0"/>
              <a:t> LLMs.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-US" sz="2000" dirty="0"/>
          </a:p>
          <a:p>
            <a:pPr marL="3429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4" name="Google Shape;444;p26"/>
          <p:cNvSpPr/>
          <p:nvPr/>
        </p:nvSpPr>
        <p:spPr>
          <a:xfrm>
            <a:off x="473982" y="452684"/>
            <a:ext cx="11244036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45" name="Google Shape;445;p26"/>
          <p:cNvCxnSpPr/>
          <p:nvPr/>
        </p:nvCxnSpPr>
        <p:spPr>
          <a:xfrm>
            <a:off x="4684442" y="2057401"/>
            <a:ext cx="0" cy="27432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26"/>
          <p:cNvSpPr/>
          <p:nvPr/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952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venir"/>
              <a:buNone/>
            </a:pPr>
            <a:r>
              <a:rPr lang="en-US" sz="4400" dirty="0" err="1">
                <a:solidFill>
                  <a:srgbClr val="FFFFFF"/>
                </a:solidFill>
              </a:rPr>
              <a:t>Referenz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endParaRPr dirty="0"/>
          </a:p>
        </p:txBody>
      </p:sp>
      <p:sp>
        <p:nvSpPr>
          <p:cNvPr id="448" name="Google Shape;448;p26"/>
          <p:cNvSpPr txBox="1">
            <a:spLocks noGrp="1"/>
          </p:cNvSpPr>
          <p:nvPr>
            <p:ph type="body" idx="1"/>
          </p:nvPr>
        </p:nvSpPr>
        <p:spPr>
          <a:xfrm>
            <a:off x="4963691" y="1000370"/>
            <a:ext cx="6212310" cy="48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 dirty="0">
                <a:solidFill>
                  <a:srgbClr val="FFFFFF"/>
                </a:solidFill>
              </a:rPr>
              <a:t>https://www.kaggle.com/datasets/alphiree/cardiovascular-diseases-risk-prediction-dataset</a:t>
            </a:r>
            <a:endParaRPr sz="20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"/>
          <p:cNvSpPr/>
          <p:nvPr/>
        </p:nvSpPr>
        <p:spPr>
          <a:xfrm>
            <a:off x="0" y="-22004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b="0" i="0" u="none" strike="noStrike" cap="none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b="0" i="0" u="none" strike="noStrike" cap="none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Die Programmiersprache</a:t>
            </a:r>
            <a:r>
              <a:rPr lang="de-DE" sz="1800" b="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r>
              <a:rPr lang="de-DE" sz="180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Frame Work: </a:t>
            </a:r>
            <a:r>
              <a:rPr lang="de-DE" sz="1800" dirty="0" err="1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Jupyter</a:t>
            </a:r>
            <a:r>
              <a:rPr lang="de-DE" sz="1800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 Notebook, </a:t>
            </a:r>
            <a:r>
              <a:rPr lang="de-DE" sz="1800" dirty="0" err="1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HuggingFace</a:t>
            </a:r>
            <a:r>
              <a:rPr lang="de-DE" sz="1800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Angewandte Generative KI </a:t>
            </a:r>
            <a:r>
              <a:rPr lang="de-DE" sz="1800" b="0" i="0" u="none" strike="noStrike" cap="none" dirty="0" err="1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tools</a:t>
            </a:r>
            <a:r>
              <a:rPr lang="de-DE" sz="1800" b="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endParaRPr sz="1800" b="0" i="0" u="none" strike="noStrike" cap="none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rgbClr val="3F3F3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21"/>
          <p:cNvSpPr/>
          <p:nvPr/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1"/>
          <p:cNvSpPr txBox="1"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venir"/>
              <a:buNone/>
            </a:pPr>
            <a:r>
              <a:rPr lang="de-DE" dirty="0">
                <a:solidFill>
                  <a:schemeClr val="bg1"/>
                </a:solidFill>
              </a:rPr>
              <a:t>Die Sprache, Framework, Tools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75" name="Google Shape;375;p21"/>
          <p:cNvGrpSpPr/>
          <p:nvPr/>
        </p:nvGrpSpPr>
        <p:grpSpPr>
          <a:xfrm>
            <a:off x="1151119" y="5084863"/>
            <a:ext cx="9056711" cy="881167"/>
            <a:chOff x="534381" y="2024301"/>
            <a:chExt cx="9056711" cy="881167"/>
          </a:xfrm>
        </p:grpSpPr>
        <p:sp>
          <p:nvSpPr>
            <p:cNvPr id="378" name="Google Shape;378;p21"/>
            <p:cNvSpPr/>
            <p:nvPr/>
          </p:nvSpPr>
          <p:spPr>
            <a:xfrm>
              <a:off x="534381" y="2027968"/>
              <a:ext cx="3108273" cy="8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 txBox="1"/>
            <p:nvPr/>
          </p:nvSpPr>
          <p:spPr>
            <a:xfrm>
              <a:off x="534381" y="2027968"/>
              <a:ext cx="3108273" cy="8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2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</a:t>
              </a:r>
              <a:r>
                <a:rPr lang="de-DE" sz="1200" b="1" i="0" u="none" strike="noStrike" cap="none" dirty="0">
                  <a:solidFill>
                    <a:schemeClr val="tx1"/>
                  </a:solidFill>
                  <a:latin typeface="Avenir"/>
                  <a:ea typeface="Avenir"/>
                  <a:cs typeface="Avenir"/>
                  <a:sym typeface="Avenir"/>
                </a:rPr>
                <a:t>hat GPT </a:t>
              </a:r>
              <a:r>
                <a:rPr lang="de-DE" sz="1200" dirty="0">
                  <a:solidFill>
                    <a:schemeClr val="tx1"/>
                  </a:solidFill>
                  <a:latin typeface="Avenir"/>
                  <a:ea typeface="Avenir"/>
                  <a:cs typeface="Avenir"/>
                  <a:sym typeface="Avenir"/>
                </a:rPr>
                <a:t>wird beim Codieren verwendet, nicht beim einmaligen Suche nach Prompts.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200" b="0" i="0" u="none" strike="noStrike" cap="none" dirty="0">
                  <a:solidFill>
                    <a:schemeClr val="tx1"/>
                  </a:solidFill>
                  <a:latin typeface="Avenir"/>
                  <a:ea typeface="Avenir"/>
                  <a:cs typeface="Avenir"/>
                  <a:sym typeface="Avenir"/>
                </a:rPr>
                <a:t>Fra</a:t>
              </a:r>
              <a:r>
                <a:rPr lang="de-DE" sz="1200" dirty="0">
                  <a:solidFill>
                    <a:schemeClr val="tx1"/>
                  </a:solidFill>
                  <a:latin typeface="Avenir"/>
                  <a:ea typeface="Avenir"/>
                  <a:cs typeface="Avenir"/>
                  <a:sym typeface="Avenir"/>
                </a:rPr>
                <a:t>me Work: </a:t>
              </a:r>
              <a:r>
                <a:rPr lang="de-DE" sz="1200" dirty="0" err="1">
                  <a:solidFill>
                    <a:schemeClr val="tx1"/>
                  </a:solidFill>
                  <a:latin typeface="Avenir"/>
                  <a:ea typeface="Avenir"/>
                  <a:cs typeface="Avenir"/>
                  <a:sym typeface="Avenir"/>
                </a:rPr>
                <a:t>Jupyter</a:t>
              </a:r>
              <a:endParaRPr lang="de-DE" sz="12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1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1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1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085623" y="2027968"/>
              <a:ext cx="2531250" cy="8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 txBox="1"/>
            <p:nvPr/>
          </p:nvSpPr>
          <p:spPr>
            <a:xfrm>
              <a:off x="4085623" y="2027968"/>
              <a:ext cx="2531250" cy="8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200" b="1" i="0" u="none" strike="noStrike" cap="none" dirty="0" err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HuggingFace</a:t>
              </a:r>
              <a:r>
                <a:rPr lang="de-DE" sz="1200" b="1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-Bibliothek</a:t>
              </a:r>
              <a:endParaRPr lang="de-DE" sz="1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200" b="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Transformer </a:t>
              </a:r>
              <a:r>
                <a:rPr lang="de-DE" sz="12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Bibliothek</a:t>
              </a:r>
              <a:r>
                <a:rPr lang="de-DE" sz="1200" b="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200" b="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Überse</a:t>
              </a:r>
              <a:r>
                <a:rPr lang="de-DE" sz="12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tzung Slides meiner Präsentation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200" b="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Frame Work: </a:t>
              </a:r>
              <a:r>
                <a:rPr lang="de-DE" sz="1200" b="0" dirty="0" err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Jupyter</a:t>
              </a:r>
              <a:r>
                <a:rPr lang="de-DE" sz="1200" b="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endParaRPr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7059842" y="2027968"/>
              <a:ext cx="2531250" cy="8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 txBox="1"/>
            <p:nvPr/>
          </p:nvSpPr>
          <p:spPr>
            <a:xfrm>
              <a:off x="7059842" y="2024301"/>
              <a:ext cx="2531250" cy="8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200" b="1" i="0" u="none" strike="noStrike" cap="none" dirty="0" err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HuggingFace</a:t>
              </a:r>
              <a:r>
                <a:rPr lang="de-DE" sz="1200" b="1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-Model </a:t>
              </a:r>
              <a:endParaRPr lang="de-DE" sz="1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20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A Model, das Texte versteht und Ihre Fragen dazu beantworten kann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r>
                <a:rPr lang="de-DE" sz="1200" b="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Frame Work: </a:t>
              </a:r>
              <a:r>
                <a:rPr lang="de-DE" sz="1200" b="0" dirty="0" err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Hugging</a:t>
              </a:r>
              <a:r>
                <a:rPr lang="de-DE" sz="1200" b="0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Face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venir"/>
                <a:buNone/>
              </a:pPr>
              <a:endParaRPr dirty="0"/>
            </a:p>
          </p:txBody>
        </p:sp>
      </p:grpSp>
      <p:pic>
        <p:nvPicPr>
          <p:cNvPr id="2" name="Picture 1" descr="A couple of cartoon characters&#10;&#10;Description automatically generated">
            <a:extLst>
              <a:ext uri="{FF2B5EF4-FFF2-40B4-BE49-F238E27FC236}">
                <a16:creationId xmlns:a16="http://schemas.microsoft.com/office/drawing/2014/main" id="{B8AAA5EB-7D37-02B8-B754-EB6E0321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208303"/>
            <a:ext cx="1619655" cy="685800"/>
          </a:xfrm>
          <a:prstGeom prst="rect">
            <a:avLst/>
          </a:prstGeom>
          <a:ln>
            <a:solidFill>
              <a:schemeClr val="tx2">
                <a:lumMod val="2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966125-6E19-713C-7D38-B2052AA7F9E2}"/>
              </a:ext>
            </a:extLst>
          </p:cNvPr>
          <p:cNvSpPr/>
          <p:nvPr/>
        </p:nvSpPr>
        <p:spPr>
          <a:xfrm>
            <a:off x="5829535" y="4446698"/>
            <a:ext cx="228600" cy="228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+</a:t>
            </a:r>
            <a:endParaRPr lang="en-US" dirty="0"/>
          </a:p>
        </p:txBody>
      </p:sp>
      <p:sp>
        <p:nvSpPr>
          <p:cNvPr id="4" name="Google Shape;373;p21">
            <a:extLst>
              <a:ext uri="{FF2B5EF4-FFF2-40B4-BE49-F238E27FC236}">
                <a16:creationId xmlns:a16="http://schemas.microsoft.com/office/drawing/2014/main" id="{8A4137BB-AF5D-4C6B-C287-2136D056DA67}"/>
              </a:ext>
            </a:extLst>
          </p:cNvPr>
          <p:cNvSpPr/>
          <p:nvPr/>
        </p:nvSpPr>
        <p:spPr>
          <a:xfrm>
            <a:off x="5029200" y="4191000"/>
            <a:ext cx="1905000" cy="774562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dirty="0"/>
              <a:t>Introduction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dirty="0"/>
              <a:t>Data cleaning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dirty="0"/>
              <a:t>Features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dirty="0"/>
              <a:t>Data exploration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dirty="0"/>
              <a:t>Feature selections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dirty="0"/>
              <a:t>Machine learning Model- Random Forest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dirty="0"/>
              <a:t>Conclusions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dirty="0"/>
              <a:t>Future work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dirty="0"/>
              <a:t>Reference</a:t>
            </a:r>
            <a:endParaRPr dirty="0"/>
          </a:p>
          <a:p>
            <a:pPr marL="182880" lvl="0" indent="-87629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endParaRPr dirty="0"/>
          </a:p>
          <a:p>
            <a:pPr marL="182880" lvl="0" indent="-87629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ingdings" panose="05000000000000000000" pitchFamily="2" charset="2"/>
              <a:buChar char="§"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15"/>
          <p:cNvSpPr txBox="1"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venir"/>
              <a:buNone/>
            </a:pPr>
            <a:endParaRPr dirty="0"/>
          </a:p>
        </p:txBody>
      </p:sp>
      <p:sp>
        <p:nvSpPr>
          <p:cNvPr id="283" name="Google Shape;283;p15"/>
          <p:cNvSpPr txBox="1">
            <a:spLocks noGrp="1"/>
          </p:cNvSpPr>
          <p:nvPr>
            <p:ph type="body" idx="1"/>
          </p:nvPr>
        </p:nvSpPr>
        <p:spPr>
          <a:xfrm>
            <a:off x="7010400" y="2142564"/>
            <a:ext cx="4459941" cy="204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endParaRPr lang="de-D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endParaRPr lang="de-D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30;p24">
            <a:extLst>
              <a:ext uri="{FF2B5EF4-FFF2-40B4-BE49-F238E27FC236}">
                <a16:creationId xmlns:a16="http://schemas.microsoft.com/office/drawing/2014/main" id="{1D619073-5CDC-2559-60CD-D6A08733FA98}"/>
              </a:ext>
            </a:extLst>
          </p:cNvPr>
          <p:cNvSpPr/>
          <p:nvPr/>
        </p:nvSpPr>
        <p:spPr>
          <a:xfrm>
            <a:off x="297751" y="228600"/>
            <a:ext cx="6146615" cy="6305984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426;p24">
            <a:extLst>
              <a:ext uri="{FF2B5EF4-FFF2-40B4-BE49-F238E27FC236}">
                <a16:creationId xmlns:a16="http://schemas.microsoft.com/office/drawing/2014/main" id="{C43638C0-81AD-3EA9-1250-59AAE2F77956}"/>
              </a:ext>
            </a:extLst>
          </p:cNvPr>
          <p:cNvSpPr/>
          <p:nvPr/>
        </p:nvSpPr>
        <p:spPr>
          <a:xfrm>
            <a:off x="6681227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Alle </a:t>
            </a:r>
            <a:r>
              <a:rPr lang="en-US" sz="1800" dirty="0" err="1"/>
              <a:t>Folien</a:t>
            </a:r>
            <a:r>
              <a:rPr lang="en-US" sz="1800" dirty="0"/>
              <a:t> </a:t>
            </a:r>
            <a:r>
              <a:rPr lang="en-US" sz="1800" dirty="0" err="1"/>
              <a:t>dieser</a:t>
            </a:r>
            <a:r>
              <a:rPr lang="en-US" sz="1800" dirty="0"/>
              <a:t> PowerPoint </a:t>
            </a:r>
            <a:r>
              <a:rPr lang="en-US" sz="1800" dirty="0" err="1"/>
              <a:t>Präsentation</a:t>
            </a:r>
            <a:r>
              <a:rPr lang="en-US" sz="1800" dirty="0"/>
              <a:t> </a:t>
            </a:r>
            <a:r>
              <a:rPr lang="en-US" sz="1800" dirty="0" err="1"/>
              <a:t>wurden</a:t>
            </a:r>
            <a:r>
              <a:rPr lang="en-US" sz="1800" dirty="0"/>
              <a:t> von Transformer-</a:t>
            </a:r>
            <a:r>
              <a:rPr lang="en-US" sz="1800" dirty="0" err="1"/>
              <a:t>Bibliothek</a:t>
            </a:r>
            <a:r>
              <a:rPr lang="en-US" sz="1800" dirty="0"/>
              <a:t> von </a:t>
            </a:r>
            <a:r>
              <a:rPr lang="en-US" sz="1800" dirty="0" err="1"/>
              <a:t>HuggingFace</a:t>
            </a:r>
            <a:r>
              <a:rPr lang="en-US" sz="1800" dirty="0"/>
              <a:t> </a:t>
            </a:r>
            <a:r>
              <a:rPr lang="en-US" sz="1800" dirty="0" err="1"/>
              <a:t>vom</a:t>
            </a:r>
            <a:r>
              <a:rPr lang="en-US" sz="1800" dirty="0"/>
              <a:t> </a:t>
            </a:r>
            <a:r>
              <a:rPr lang="en-US" sz="1800" dirty="0" err="1"/>
              <a:t>Englischen</a:t>
            </a:r>
            <a:r>
              <a:rPr lang="en-US" sz="1800" dirty="0"/>
              <a:t> ins </a:t>
            </a:r>
            <a:r>
              <a:rPr lang="en-US" sz="1800" dirty="0" err="1"/>
              <a:t>Deusche</a:t>
            </a:r>
            <a:r>
              <a:rPr lang="en-US" sz="1800" dirty="0"/>
              <a:t> </a:t>
            </a:r>
            <a:r>
              <a:rPr lang="en-US" sz="1800" dirty="0" err="1"/>
              <a:t>übersetzt</a:t>
            </a:r>
            <a:r>
              <a:rPr lang="en-US" sz="1800" dirty="0"/>
              <a:t>.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431;p24">
            <a:extLst>
              <a:ext uri="{FF2B5EF4-FFF2-40B4-BE49-F238E27FC236}">
                <a16:creationId xmlns:a16="http://schemas.microsoft.com/office/drawing/2014/main" id="{3AD155A6-FC9C-9C84-132E-F0FE92853E52}"/>
              </a:ext>
            </a:extLst>
          </p:cNvPr>
          <p:cNvSpPr/>
          <p:nvPr/>
        </p:nvSpPr>
        <p:spPr>
          <a:xfrm>
            <a:off x="457200" y="381000"/>
            <a:ext cx="5815584" cy="5980176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2;p20">
            <a:extLst>
              <a:ext uri="{FF2B5EF4-FFF2-40B4-BE49-F238E27FC236}">
                <a16:creationId xmlns:a16="http://schemas.microsoft.com/office/drawing/2014/main" id="{D5F99A3B-460F-0416-8410-BF7560E51959}"/>
              </a:ext>
            </a:extLst>
          </p:cNvPr>
          <p:cNvSpPr/>
          <p:nvPr/>
        </p:nvSpPr>
        <p:spPr>
          <a:xfrm>
            <a:off x="2286000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HuggingFace</a:t>
            </a:r>
            <a:endParaRPr dirty="0"/>
          </a:p>
        </p:txBody>
      </p:sp>
      <p:sp>
        <p:nvSpPr>
          <p:cNvPr id="7" name="Google Shape;429;p24">
            <a:extLst>
              <a:ext uri="{FF2B5EF4-FFF2-40B4-BE49-F238E27FC236}">
                <a16:creationId xmlns:a16="http://schemas.microsoft.com/office/drawing/2014/main" id="{4A881878-93FA-0C4A-3187-4EC612E8450B}"/>
              </a:ext>
            </a:extLst>
          </p:cNvPr>
          <p:cNvSpPr txBox="1">
            <a:spLocks/>
          </p:cNvSpPr>
          <p:nvPr/>
        </p:nvSpPr>
        <p:spPr>
          <a:xfrm>
            <a:off x="404689" y="731520"/>
            <a:ext cx="5615111" cy="436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venir"/>
              <a:buNone/>
              <a:defRPr sz="40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SzPts val="4400"/>
            </a:pPr>
            <a:endParaRPr lang="en-US" sz="4400" dirty="0"/>
          </a:p>
          <a:p>
            <a:pPr algn="ctr">
              <a:buSzPts val="4400"/>
            </a:pPr>
            <a:br>
              <a:rPr lang="en-US" sz="4400" dirty="0"/>
            </a:br>
            <a:r>
              <a:rPr lang="en-US" dirty="0" err="1"/>
              <a:t>HuggingFace</a:t>
            </a:r>
            <a:r>
              <a:rPr lang="en-US" dirty="0"/>
              <a:t>-Transformer </a:t>
            </a:r>
            <a:r>
              <a:rPr lang="en-US" dirty="0" err="1"/>
              <a:t>Bibliothek</a:t>
            </a:r>
            <a:r>
              <a:rPr lang="en-US" dirty="0"/>
              <a:t> </a:t>
            </a:r>
            <a:r>
              <a:rPr lang="en-US" sz="1800" dirty="0"/>
              <a:t>und  </a:t>
            </a:r>
            <a:r>
              <a:rPr lang="en-US" sz="3200" dirty="0"/>
              <a:t>Python</a:t>
            </a:r>
          </a:p>
          <a:p>
            <a:pPr algn="just">
              <a:buSzPts val="4400"/>
            </a:pPr>
            <a:endParaRPr lang="en-US" sz="4400" dirty="0"/>
          </a:p>
          <a:p>
            <a:pPr algn="just">
              <a:buSzPts val="4400"/>
            </a:pPr>
            <a:br>
              <a:rPr lang="en-US" sz="1800" dirty="0"/>
            </a:b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4AAB6F-275A-DDC3-9D85-66AE6D6D6334}"/>
              </a:ext>
            </a:extLst>
          </p:cNvPr>
          <p:cNvSpPr/>
          <p:nvPr/>
        </p:nvSpPr>
        <p:spPr>
          <a:xfrm>
            <a:off x="1417685" y="4030682"/>
            <a:ext cx="3809999" cy="121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Dies kann in Datengenerierung verwendet. Z.B. Übersetzung in Fremdsprache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54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6" name="Google Shape;426;p24"/>
          <p:cNvSpPr/>
          <p:nvPr/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7" name="Google Shape;427;p24"/>
          <p:cNvSpPr/>
          <p:nvPr/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4"/>
          <p:cNvSpPr/>
          <p:nvPr/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4"/>
          <p:cNvSpPr txBox="1"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venir"/>
              <a:buNone/>
            </a:pPr>
            <a:br>
              <a:rPr lang="en-US" sz="4400" dirty="0"/>
            </a:br>
            <a:r>
              <a:rPr lang="en-US" sz="4400" dirty="0"/>
              <a:t> </a:t>
            </a:r>
            <a:r>
              <a:rPr lang="en-US" sz="4400" dirty="0" err="1"/>
              <a:t>HuggingFace</a:t>
            </a:r>
            <a:r>
              <a:rPr lang="en-US" sz="4400" dirty="0"/>
              <a:t>-</a:t>
            </a:r>
            <a:br>
              <a:rPr lang="en-US" sz="4400" dirty="0"/>
            </a:br>
            <a:r>
              <a:rPr lang="en-US" sz="3200" dirty="0" err="1"/>
              <a:t>Modelle</a:t>
            </a:r>
            <a:br>
              <a:rPr lang="en-US" sz="3200" dirty="0"/>
            </a:br>
            <a:br>
              <a:rPr lang="en-US" sz="32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430" name="Google Shape;430;p24"/>
          <p:cNvSpPr/>
          <p:nvPr/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1" name="Google Shape;431;p24"/>
          <p:cNvSpPr/>
          <p:nvPr/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4"/>
          <p:cNvSpPr txBox="1">
            <a:spLocks noGrp="1"/>
          </p:cNvSpPr>
          <p:nvPr>
            <p:ph type="body" idx="1"/>
          </p:nvPr>
        </p:nvSpPr>
        <p:spPr>
          <a:xfrm>
            <a:off x="6410590" y="1524000"/>
            <a:ext cx="4870512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de-DE" sz="1600" dirty="0"/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de-DE" sz="1600" dirty="0"/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sz="3500" dirty="0"/>
              <a:t>1. Ich habe ein </a:t>
            </a:r>
            <a:r>
              <a:rPr lang="de-DE" sz="3500" dirty="0" err="1"/>
              <a:t>HuggingFace</a:t>
            </a:r>
            <a:r>
              <a:rPr lang="de-DE" sz="3500" dirty="0"/>
              <a:t>-Model verwendet. Das Model kann eine Antwort über Ihre Fragen über ein sehr lange Text, wie ein Email oder Diskussion mit Kunden sehr schnellerbringen.</a:t>
            </a:r>
            <a:br>
              <a:rPr lang="en-US" sz="3500" dirty="0"/>
            </a:br>
            <a:endParaRPr lang="de-DE" sz="3500" dirty="0"/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sz="3500" dirty="0"/>
              <a:t>Website: HuggingFace.co</a:t>
            </a:r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sz="3500" dirty="0" err="1"/>
              <a:t>Filtered</a:t>
            </a:r>
            <a:r>
              <a:rPr lang="de-DE" sz="3500" dirty="0"/>
              <a:t> Model: Question &amp; </a:t>
            </a:r>
            <a:r>
              <a:rPr lang="de-DE" sz="3500" dirty="0" err="1"/>
              <a:t>Answer</a:t>
            </a:r>
            <a:endParaRPr lang="de-DE" sz="3500" dirty="0"/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de-DE" sz="3500" dirty="0"/>
              <a:t>Model: BERT large </a:t>
            </a:r>
            <a:r>
              <a:rPr lang="de-DE" sz="3500" dirty="0" err="1"/>
              <a:t>model</a:t>
            </a:r>
            <a:r>
              <a:rPr lang="de-DE" sz="3500" dirty="0"/>
              <a:t> (</a:t>
            </a:r>
            <a:r>
              <a:rPr lang="de-DE" sz="3500" dirty="0" err="1"/>
              <a:t>uncased</a:t>
            </a:r>
            <a:r>
              <a:rPr lang="de-DE" sz="3500" dirty="0"/>
              <a:t>) </a:t>
            </a:r>
            <a:r>
              <a:rPr lang="de-DE" sz="3500" dirty="0" err="1"/>
              <a:t>whole</a:t>
            </a:r>
            <a:r>
              <a:rPr lang="de-DE" sz="3500" dirty="0"/>
              <a:t> </a:t>
            </a:r>
            <a:r>
              <a:rPr lang="de-DE" sz="3500" dirty="0" err="1"/>
              <a:t>word</a:t>
            </a:r>
            <a:r>
              <a:rPr lang="de-DE" sz="3500" dirty="0"/>
              <a:t> </a:t>
            </a:r>
            <a:r>
              <a:rPr lang="de-DE" sz="3500" dirty="0" err="1"/>
              <a:t>masking</a:t>
            </a:r>
            <a:r>
              <a:rPr lang="de-DE" sz="3500" dirty="0"/>
              <a:t> </a:t>
            </a:r>
            <a:r>
              <a:rPr lang="de-DE" sz="3500" dirty="0" err="1"/>
              <a:t>finetuned</a:t>
            </a:r>
            <a:r>
              <a:rPr lang="de-DE" sz="3500" dirty="0"/>
              <a:t> on </a:t>
            </a:r>
            <a:r>
              <a:rPr lang="de-DE" sz="3500" dirty="0" err="1"/>
              <a:t>SQuAD</a:t>
            </a:r>
            <a:r>
              <a:rPr lang="de-DE" sz="3500" dirty="0"/>
              <a:t>.</a:t>
            </a:r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3500"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3500"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3500" dirty="0"/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rPr lang="de-DE" sz="3500" dirty="0"/>
              <a:t>2. Ein Model, das Text in Bilder umwandelt.</a:t>
            </a:r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rPr lang="de-DE" sz="3500" dirty="0"/>
              <a:t>https://huggingface.co/space/stabilityai/stable-diffusion</a:t>
            </a:r>
          </a:p>
          <a:p>
            <a:pPr marL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2000" dirty="0"/>
          </a:p>
        </p:txBody>
      </p:sp>
      <p:sp>
        <p:nvSpPr>
          <p:cNvPr id="2" name="Google Shape;362;p20">
            <a:extLst>
              <a:ext uri="{FF2B5EF4-FFF2-40B4-BE49-F238E27FC236}">
                <a16:creationId xmlns:a16="http://schemas.microsoft.com/office/drawing/2014/main" id="{4C48D1F8-AF17-09A4-E10A-5429D0F616F7}"/>
              </a:ext>
            </a:extLst>
          </p:cNvPr>
          <p:cNvSpPr/>
          <p:nvPr/>
        </p:nvSpPr>
        <p:spPr>
          <a:xfrm>
            <a:off x="7772400" y="-13447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HuggingFace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872C4A-8777-D8B9-75BC-D827F83D6E49}"/>
              </a:ext>
            </a:extLst>
          </p:cNvPr>
          <p:cNvSpPr/>
          <p:nvPr/>
        </p:nvSpPr>
        <p:spPr>
          <a:xfrm>
            <a:off x="1066800" y="4030682"/>
            <a:ext cx="3154315" cy="121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Dies funktioniert als Prozesssteuerung / Automatisierung. Z.B. KI verarbeitet Eingangspost und </a:t>
            </a:r>
            <a:r>
              <a:rPr lang="de-DE" dirty="0" err="1"/>
              <a:t>Kundenkummunikation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9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de-DE" dirty="0"/>
              <a:t>E</a:t>
            </a:r>
            <a:r>
              <a:rPr lang="en-US" dirty="0" err="1"/>
              <a:t>inführung</a:t>
            </a:r>
            <a:endParaRPr dirty="0"/>
          </a:p>
        </p:txBody>
      </p:sp>
      <p:sp>
        <p:nvSpPr>
          <p:cNvPr id="158" name="Google Shape;158;p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330"/>
              <a:buNone/>
            </a:pPr>
            <a:r>
              <a:rPr lang="en-US" sz="3200" dirty="0" err="1">
                <a:ea typeface="Inter"/>
                <a:cs typeface="Inter"/>
                <a:sym typeface="Inter"/>
              </a:rPr>
              <a:t>Herz-Kreislauf-Erkrankungen</a:t>
            </a:r>
            <a:r>
              <a:rPr lang="en-US" sz="3200" dirty="0">
                <a:ea typeface="Inter"/>
                <a:cs typeface="Inter"/>
                <a:sym typeface="Inter"/>
              </a:rPr>
              <a:t> (CVD) </a:t>
            </a:r>
            <a:r>
              <a:rPr lang="en-US" sz="3200" dirty="0" err="1">
                <a:ea typeface="Inter"/>
                <a:cs typeface="Inter"/>
                <a:sym typeface="Inter"/>
              </a:rPr>
              <a:t>sind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immer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noch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eine</a:t>
            </a:r>
            <a:r>
              <a:rPr lang="en-US" sz="3200" dirty="0">
                <a:ea typeface="Inter"/>
                <a:cs typeface="Inter"/>
                <a:sym typeface="Inter"/>
              </a:rPr>
              <a:t> der </a:t>
            </a:r>
            <a:r>
              <a:rPr lang="en-US" sz="3200" dirty="0" err="1">
                <a:ea typeface="Inter"/>
                <a:cs typeface="Inter"/>
                <a:sym typeface="Inter"/>
              </a:rPr>
              <a:t>häufigsten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Todesursachen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weltweit</a:t>
            </a:r>
            <a:r>
              <a:rPr lang="en-US" sz="3200" dirty="0">
                <a:ea typeface="Inter"/>
                <a:cs typeface="Inter"/>
                <a:sym typeface="Inter"/>
              </a:rPr>
              <a:t>. </a:t>
            </a:r>
            <a:r>
              <a:rPr lang="en-US" sz="3200" dirty="0" err="1">
                <a:ea typeface="Inter"/>
                <a:cs typeface="Inter"/>
                <a:sym typeface="Inter"/>
              </a:rPr>
              <a:t>Datenanalyse</a:t>
            </a:r>
            <a:r>
              <a:rPr lang="en-US" sz="3200" dirty="0">
                <a:ea typeface="Inter"/>
                <a:cs typeface="Inter"/>
                <a:sym typeface="Inter"/>
              </a:rPr>
              <a:t> und ML-</a:t>
            </a:r>
            <a:r>
              <a:rPr lang="en-US" sz="3200" dirty="0" err="1">
                <a:ea typeface="Inter"/>
                <a:cs typeface="Inter"/>
                <a:sym typeface="Inter"/>
              </a:rPr>
              <a:t>Modelle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können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bei</a:t>
            </a:r>
            <a:r>
              <a:rPr lang="en-US" sz="3200" dirty="0">
                <a:ea typeface="Inter"/>
                <a:cs typeface="Inter"/>
                <a:sym typeface="Inter"/>
              </a:rPr>
              <a:t> der </a:t>
            </a:r>
            <a:r>
              <a:rPr lang="en-US" sz="3200" dirty="0" err="1">
                <a:ea typeface="Inter"/>
                <a:cs typeface="Inter"/>
                <a:sym typeface="Inter"/>
              </a:rPr>
              <a:t>Früherkennung</a:t>
            </a:r>
            <a:r>
              <a:rPr lang="en-US" sz="3200" dirty="0">
                <a:ea typeface="Inter"/>
                <a:cs typeface="Inter"/>
                <a:sym typeface="Inter"/>
              </a:rPr>
              <a:t> und </a:t>
            </a:r>
            <a:r>
              <a:rPr lang="en-US" sz="3200" dirty="0" err="1">
                <a:ea typeface="Inter"/>
                <a:cs typeface="Inter"/>
                <a:sym typeface="Inter"/>
              </a:rPr>
              <a:t>Präventen</a:t>
            </a:r>
            <a:r>
              <a:rPr lang="en-US" sz="3200" dirty="0">
                <a:ea typeface="Inter"/>
                <a:cs typeface="Inter"/>
                <a:sym typeface="Inter"/>
              </a:rPr>
              <a:t> von </a:t>
            </a:r>
            <a:r>
              <a:rPr lang="en-US" sz="3200" dirty="0" err="1">
                <a:ea typeface="Inter"/>
                <a:cs typeface="Inter"/>
                <a:sym typeface="Inter"/>
              </a:rPr>
              <a:t>Herz-Kreislauf-Erkrankungen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helfen</a:t>
            </a:r>
            <a:r>
              <a:rPr lang="en-US" sz="3200" dirty="0">
                <a:ea typeface="Inter"/>
                <a:cs typeface="Inter"/>
                <a:sym typeface="Inter"/>
              </a:rPr>
              <a:t>. Die </a:t>
            </a:r>
            <a:r>
              <a:rPr lang="en-US" sz="3200" dirty="0" err="1">
                <a:ea typeface="Inter"/>
                <a:cs typeface="Inter"/>
                <a:sym typeface="Inter"/>
              </a:rPr>
              <a:t>Datenquelle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ist</a:t>
            </a:r>
            <a:r>
              <a:rPr lang="en-US" sz="3200" dirty="0">
                <a:ea typeface="Inter"/>
                <a:cs typeface="Inter"/>
                <a:sym typeface="Inter"/>
              </a:rPr>
              <a:t> Kaggle und das Format </a:t>
            </a:r>
            <a:r>
              <a:rPr lang="en-US" sz="3200" dirty="0" err="1">
                <a:ea typeface="Inter"/>
                <a:cs typeface="Inter"/>
                <a:sym typeface="Inter"/>
              </a:rPr>
              <a:t>ist</a:t>
            </a:r>
            <a:r>
              <a:rPr lang="en-US" sz="3200" dirty="0">
                <a:ea typeface="Inter"/>
                <a:cs typeface="Inter"/>
                <a:sym typeface="Inter"/>
              </a:rPr>
              <a:t> csv</a:t>
            </a:r>
            <a:r>
              <a:rPr lang="en-US" sz="3200" dirty="0"/>
              <a:t>. </a:t>
            </a:r>
            <a:r>
              <a:rPr lang="en-US" sz="3200" dirty="0" err="1"/>
              <a:t>Diese</a:t>
            </a:r>
            <a:r>
              <a:rPr lang="en-US" sz="3200" dirty="0"/>
              <a:t> </a:t>
            </a:r>
            <a:r>
              <a:rPr lang="en-US" sz="3200" dirty="0" err="1"/>
              <a:t>Daten</a:t>
            </a:r>
            <a:r>
              <a:rPr lang="en-US" sz="3200" dirty="0"/>
              <a:t> stamen </a:t>
            </a:r>
            <a:r>
              <a:rPr lang="en-US" sz="3200" dirty="0" err="1"/>
              <a:t>aus</a:t>
            </a:r>
            <a:r>
              <a:rPr lang="en-US" sz="3200" dirty="0"/>
              <a:t> den USA und </a:t>
            </a:r>
            <a:r>
              <a:rPr lang="en-US" sz="3200" dirty="0" err="1"/>
              <a:t>beziehen</a:t>
            </a:r>
            <a:r>
              <a:rPr lang="en-US" sz="3200" dirty="0"/>
              <a:t> </a:t>
            </a:r>
            <a:r>
              <a:rPr lang="en-US" sz="3200" dirty="0" err="1"/>
              <a:t>sich</a:t>
            </a:r>
            <a:r>
              <a:rPr lang="en-US" sz="3200" dirty="0"/>
              <a:t> auf </a:t>
            </a:r>
            <a:r>
              <a:rPr lang="en-US" sz="3200" dirty="0" err="1"/>
              <a:t>Lebensstilfaktoren</a:t>
            </a:r>
            <a:r>
              <a:rPr lang="en-US" sz="3200" dirty="0"/>
              <a:t> </a:t>
            </a:r>
            <a:r>
              <a:rPr lang="en-US" sz="3200" dirty="0" err="1"/>
              <a:t>einer</a:t>
            </a:r>
            <a:r>
              <a:rPr lang="en-US" sz="3200" dirty="0"/>
              <a:t> Person, die </a:t>
            </a:r>
            <a:r>
              <a:rPr lang="en-US" sz="3200" dirty="0" err="1"/>
              <a:t>dazu</a:t>
            </a:r>
            <a:r>
              <a:rPr lang="en-US" sz="3200" dirty="0"/>
              <a:t> </a:t>
            </a:r>
            <a:r>
              <a:rPr lang="en-US" sz="3200" dirty="0" err="1"/>
              <a:t>beitragen</a:t>
            </a:r>
            <a:r>
              <a:rPr lang="en-US" sz="3200" dirty="0"/>
              <a:t> </a:t>
            </a:r>
            <a:r>
              <a:rPr lang="en-US" sz="3200" dirty="0" err="1"/>
              <a:t>können</a:t>
            </a:r>
            <a:r>
              <a:rPr lang="en-US" sz="3200" dirty="0"/>
              <a:t>, </a:t>
            </a:r>
            <a:r>
              <a:rPr lang="en-US" sz="3200" dirty="0" err="1"/>
              <a:t>dass</a:t>
            </a:r>
            <a:r>
              <a:rPr lang="en-US" sz="3200" dirty="0"/>
              <a:t> </a:t>
            </a:r>
            <a:r>
              <a:rPr lang="en-US" sz="3200" dirty="0" err="1"/>
              <a:t>sie</a:t>
            </a:r>
            <a:r>
              <a:rPr lang="en-US" sz="3200" dirty="0"/>
              <a:t> </a:t>
            </a:r>
            <a:r>
              <a:rPr lang="en-US" sz="3200" dirty="0" err="1"/>
              <a:t>einem</a:t>
            </a:r>
            <a:r>
              <a:rPr lang="en-US" sz="3200" dirty="0"/>
              <a:t> </a:t>
            </a:r>
            <a:r>
              <a:rPr lang="en-US" sz="3200" dirty="0" err="1"/>
              <a:t>Risiko</a:t>
            </a:r>
            <a:r>
              <a:rPr lang="en-US" sz="3200" dirty="0"/>
              <a:t> für </a:t>
            </a:r>
            <a:r>
              <a:rPr lang="en-US" sz="3200" dirty="0" err="1"/>
              <a:t>jede</a:t>
            </a:r>
            <a:r>
              <a:rPr lang="en-US" sz="3200" dirty="0"/>
              <a:t> Form von </a:t>
            </a:r>
            <a:r>
              <a:rPr lang="en-US" sz="3200" dirty="0" err="1"/>
              <a:t>Herz-Kreislauf-Erkrankungen</a:t>
            </a:r>
            <a:r>
              <a:rPr lang="en-US" sz="3200" dirty="0"/>
              <a:t> </a:t>
            </a:r>
            <a:r>
              <a:rPr lang="en-US" sz="3200" dirty="0" err="1"/>
              <a:t>ausgesetzt</a:t>
            </a:r>
            <a:r>
              <a:rPr lang="en-US" sz="3200" dirty="0"/>
              <a:t> </a:t>
            </a:r>
            <a:r>
              <a:rPr lang="en-US" sz="3200" dirty="0" err="1"/>
              <a:t>sind</a:t>
            </a:r>
            <a:r>
              <a:rPr lang="en-US" sz="3200" dirty="0"/>
              <a:t>.</a:t>
            </a:r>
            <a:endParaRPr lang="en-US" sz="3200" dirty="0">
              <a:ea typeface="Inter"/>
              <a:cs typeface="Inter"/>
              <a:sym typeface="Inter"/>
            </a:endParaRPr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330"/>
              <a:buNone/>
            </a:pPr>
            <a:r>
              <a:rPr lang="en-US" sz="3200" dirty="0">
                <a:ea typeface="Inter"/>
                <a:cs typeface="Inter"/>
                <a:sym typeface="Inter"/>
              </a:rPr>
              <a:t>In </a:t>
            </a:r>
            <a:r>
              <a:rPr lang="en-US" sz="3200" dirty="0" err="1">
                <a:ea typeface="Inter"/>
                <a:cs typeface="Inter"/>
                <a:sym typeface="Inter"/>
              </a:rPr>
              <a:t>diesem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Projekt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konzentieren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wir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uns</a:t>
            </a:r>
            <a:r>
              <a:rPr lang="en-US" sz="3200" dirty="0">
                <a:ea typeface="Inter"/>
                <a:cs typeface="Inter"/>
                <a:sym typeface="Inter"/>
              </a:rPr>
              <a:t> auf die </a:t>
            </a:r>
            <a:r>
              <a:rPr lang="en-US" sz="3200" dirty="0" err="1">
                <a:ea typeface="Inter"/>
                <a:cs typeface="Inter"/>
                <a:sym typeface="Inter"/>
              </a:rPr>
              <a:t>Datenexploration</a:t>
            </a:r>
            <a:r>
              <a:rPr lang="en-US" sz="3200" dirty="0">
                <a:ea typeface="Inter"/>
                <a:cs typeface="Inter"/>
                <a:sym typeface="Inter"/>
              </a:rPr>
              <a:t>, </a:t>
            </a:r>
            <a:r>
              <a:rPr lang="en-US" sz="3200" dirty="0" err="1">
                <a:ea typeface="Inter"/>
                <a:cs typeface="Inter"/>
                <a:sym typeface="Inter"/>
              </a:rPr>
              <a:t>Datenanalyse</a:t>
            </a:r>
            <a:r>
              <a:rPr lang="en-US" sz="3200" dirty="0">
                <a:ea typeface="Inter"/>
                <a:cs typeface="Inter"/>
                <a:sym typeface="Inter"/>
              </a:rPr>
              <a:t> (</a:t>
            </a:r>
            <a:r>
              <a:rPr lang="en-US" sz="3200" dirty="0" err="1">
                <a:ea typeface="Inter"/>
                <a:cs typeface="Inter"/>
                <a:sym typeface="Inter"/>
              </a:rPr>
              <a:t>Merkmalsanalyse</a:t>
            </a:r>
            <a:r>
              <a:rPr lang="en-US" sz="3200" dirty="0">
                <a:ea typeface="Inter"/>
                <a:cs typeface="Inter"/>
                <a:sym typeface="Inter"/>
              </a:rPr>
              <a:t>) und </a:t>
            </a:r>
            <a:r>
              <a:rPr lang="en-US" sz="3200" dirty="0" err="1">
                <a:ea typeface="Inter"/>
                <a:cs typeface="Inter"/>
                <a:sym typeface="Inter"/>
              </a:rPr>
              <a:t>verschidene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Arten</a:t>
            </a:r>
            <a:r>
              <a:rPr lang="en-US" sz="3200" dirty="0">
                <a:ea typeface="Inter"/>
                <a:cs typeface="Inter"/>
                <a:sym typeface="Inter"/>
              </a:rPr>
              <a:t> der </a:t>
            </a:r>
            <a:r>
              <a:rPr lang="en-US" sz="3200" dirty="0" err="1">
                <a:ea typeface="Inter"/>
                <a:cs typeface="Inter"/>
                <a:sym typeface="Inter"/>
              </a:rPr>
              <a:t>Datenvisualisierung</a:t>
            </a:r>
            <a:r>
              <a:rPr lang="en-US" sz="3200" dirty="0">
                <a:ea typeface="Inter"/>
                <a:cs typeface="Inter"/>
                <a:sym typeface="Inter"/>
              </a:rPr>
              <a:t>, um </a:t>
            </a:r>
            <a:r>
              <a:rPr lang="en-US" sz="3200" dirty="0" err="1">
                <a:ea typeface="Inter"/>
                <a:cs typeface="Inter"/>
                <a:sym typeface="Inter"/>
              </a:rPr>
              <a:t>mehr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über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Faktoren</a:t>
            </a:r>
            <a:r>
              <a:rPr lang="en-US" sz="3200" dirty="0">
                <a:ea typeface="Inter"/>
                <a:cs typeface="Inter"/>
                <a:sym typeface="Inter"/>
              </a:rPr>
              <a:t> und </a:t>
            </a:r>
            <a:r>
              <a:rPr lang="en-US" sz="3200" dirty="0" err="1">
                <a:ea typeface="Inter"/>
                <a:cs typeface="Inter"/>
                <a:sym typeface="Inter"/>
              </a:rPr>
              <a:t>Gründe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zu</a:t>
            </a:r>
            <a:r>
              <a:rPr lang="en-US" sz="3200" dirty="0">
                <a:ea typeface="Inter"/>
                <a:cs typeface="Inter"/>
                <a:sym typeface="Inter"/>
              </a:rPr>
              <a:t> verstehen, die </a:t>
            </a:r>
            <a:r>
              <a:rPr lang="en-US" sz="3200" dirty="0" err="1">
                <a:ea typeface="Inter"/>
                <a:cs typeface="Inter"/>
                <a:sym typeface="Inter"/>
              </a:rPr>
              <a:t>zu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Herzkrankungen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führen</a:t>
            </a:r>
            <a:r>
              <a:rPr lang="en-US" sz="3200" dirty="0">
                <a:ea typeface="Inter"/>
                <a:cs typeface="Inter"/>
                <a:sym typeface="Inter"/>
              </a:rPr>
              <a:t>. </a:t>
            </a:r>
            <a:r>
              <a:rPr lang="en-US" sz="3200" dirty="0" err="1">
                <a:ea typeface="Inter"/>
                <a:cs typeface="Inter"/>
                <a:sym typeface="Inter"/>
              </a:rPr>
              <a:t>Zum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Codieren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verwendeten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wir</a:t>
            </a:r>
            <a:r>
              <a:rPr lang="en-US" sz="3200" dirty="0">
                <a:ea typeface="Inter"/>
                <a:cs typeface="Inter"/>
                <a:sym typeface="Inter"/>
              </a:rPr>
              <a:t> generative KI-tools </a:t>
            </a:r>
            <a:r>
              <a:rPr lang="en-US" sz="3200" dirty="0" err="1">
                <a:ea typeface="Inter"/>
                <a:cs typeface="Inter"/>
                <a:sym typeface="Inter"/>
              </a:rPr>
              <a:t>wie</a:t>
            </a:r>
            <a:r>
              <a:rPr lang="en-US" sz="3200" dirty="0">
                <a:ea typeface="Inter"/>
                <a:cs typeface="Inter"/>
                <a:sym typeface="Inter"/>
              </a:rPr>
              <a:t> chat </a:t>
            </a:r>
            <a:r>
              <a:rPr lang="en-US" sz="3200" dirty="0" err="1">
                <a:ea typeface="Inter"/>
                <a:cs typeface="Inter"/>
                <a:sym typeface="Inter"/>
              </a:rPr>
              <a:t>GPt</a:t>
            </a:r>
            <a:r>
              <a:rPr lang="en-US" sz="3200" dirty="0">
                <a:ea typeface="Inter"/>
                <a:cs typeface="Inter"/>
                <a:sym typeface="Inter"/>
              </a:rPr>
              <a:t> und </a:t>
            </a:r>
            <a:r>
              <a:rPr lang="en-US" sz="3200" dirty="0" err="1">
                <a:ea typeface="Inter"/>
                <a:cs typeface="Inter"/>
                <a:sym typeface="Inter"/>
              </a:rPr>
              <a:t>HuggingFace</a:t>
            </a:r>
            <a:r>
              <a:rPr lang="en-US" sz="3200" dirty="0">
                <a:ea typeface="Inter"/>
                <a:cs typeface="Inter"/>
                <a:sym typeface="Inter"/>
              </a:rPr>
              <a:t>.</a:t>
            </a:r>
          </a:p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330"/>
              <a:buNone/>
            </a:pPr>
            <a:r>
              <a:rPr lang="en-US" sz="3200" dirty="0" err="1">
                <a:ea typeface="Inter"/>
                <a:cs typeface="Inter"/>
                <a:sym typeface="Inter"/>
              </a:rPr>
              <a:t>Außerdem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beantworten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wir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eine</a:t>
            </a:r>
            <a:r>
              <a:rPr lang="en-US" sz="3200" dirty="0">
                <a:ea typeface="Inter"/>
                <a:cs typeface="Inter"/>
                <a:sym typeface="Inter"/>
              </a:rPr>
              <a:t> Frage </a:t>
            </a:r>
            <a:r>
              <a:rPr lang="en-US" sz="3200" dirty="0" err="1">
                <a:ea typeface="Inter"/>
                <a:cs typeface="Inter"/>
                <a:sym typeface="Inter"/>
              </a:rPr>
              <a:t>mithilfe</a:t>
            </a:r>
            <a:r>
              <a:rPr lang="en-US" sz="3200" dirty="0">
                <a:ea typeface="Inter"/>
                <a:cs typeface="Inter"/>
                <a:sym typeface="Inter"/>
              </a:rPr>
              <a:t> von </a:t>
            </a:r>
            <a:r>
              <a:rPr lang="en-US" sz="3200" dirty="0" err="1">
                <a:ea typeface="Inter"/>
                <a:cs typeface="Inter"/>
                <a:sym typeface="Inter"/>
              </a:rPr>
              <a:t>Modellen</a:t>
            </a:r>
            <a:r>
              <a:rPr lang="en-US" sz="3200" dirty="0">
                <a:ea typeface="Inter"/>
                <a:cs typeface="Inter"/>
                <a:sym typeface="Inter"/>
              </a:rPr>
              <a:t> des </a:t>
            </a:r>
            <a:r>
              <a:rPr lang="en-US" sz="3200" dirty="0" err="1">
                <a:ea typeface="Inter"/>
                <a:cs typeface="Inter"/>
                <a:sym typeface="Inter"/>
              </a:rPr>
              <a:t>maschinellen</a:t>
            </a:r>
            <a:r>
              <a:rPr lang="en-US" sz="3200" dirty="0"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ea typeface="Inter"/>
                <a:cs typeface="Inter"/>
                <a:sym typeface="Inter"/>
              </a:rPr>
              <a:t>Lernens</a:t>
            </a:r>
            <a:r>
              <a:rPr lang="en-US" sz="3200" dirty="0">
                <a:ea typeface="Inter"/>
                <a:cs typeface="Inter"/>
                <a:sym typeface="Inter"/>
              </a:rPr>
              <a:t>.</a:t>
            </a:r>
          </a:p>
          <a:p>
            <a:pPr marL="182880" lvl="0" indent="-94805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387"/>
              <a:buNone/>
            </a:pPr>
            <a:endParaRPr sz="138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de-DE" dirty="0"/>
              <a:t>E</a:t>
            </a:r>
            <a:r>
              <a:rPr lang="en-US" dirty="0" err="1"/>
              <a:t>inführung</a:t>
            </a:r>
            <a:endParaRPr dirty="0"/>
          </a:p>
        </p:txBody>
      </p:sp>
      <p:sp>
        <p:nvSpPr>
          <p:cNvPr id="164" name="Google Shape;164;p4"/>
          <p:cNvSpPr txBox="1">
            <a:spLocks noGrp="1"/>
          </p:cNvSpPr>
          <p:nvPr>
            <p:ph type="body" idx="1"/>
          </p:nvPr>
        </p:nvSpPr>
        <p:spPr>
          <a:xfrm>
            <a:off x="1066800" y="2103119"/>
            <a:ext cx="10058400" cy="4430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 algn="justLow">
              <a:buNone/>
            </a:pPr>
            <a:r>
              <a:rPr lang="en-US" sz="2200" b="0" i="0" u="none" strike="noStrike" baseline="0" dirty="0"/>
              <a:t>Die </a:t>
            </a:r>
            <a:r>
              <a:rPr lang="en-US" sz="2200" b="0" i="0" u="none" strike="noStrike" baseline="0" dirty="0" err="1"/>
              <a:t>genaue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Vorhersage</a:t>
            </a:r>
            <a:r>
              <a:rPr lang="en-US" sz="2200" b="0" i="0" u="none" strike="noStrike" baseline="0" dirty="0"/>
              <a:t> des CVD-</a:t>
            </a:r>
            <a:r>
              <a:rPr lang="en-US" sz="2200" b="0" i="0" u="none" strike="noStrike" baseline="0" dirty="0" err="1"/>
              <a:t>Risikos</a:t>
            </a:r>
            <a:r>
              <a:rPr lang="en-US" sz="2200" b="0" i="0" u="none" strike="noStrike" baseline="0" dirty="0"/>
              <a:t> auf der </a:t>
            </a:r>
            <a:r>
              <a:rPr lang="en-US" sz="2200" b="0" i="0" u="none" strike="noStrike" baseline="0" dirty="0" err="1"/>
              <a:t>Grundlage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persönlicher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Lebensstilfaktoren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spielt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eine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entscheidende</a:t>
            </a:r>
            <a:r>
              <a:rPr lang="en-US" sz="2200" b="0" i="0" u="none" strike="noStrike" baseline="0" dirty="0"/>
              <a:t> Rolle </a:t>
            </a:r>
            <a:r>
              <a:rPr lang="en-US" sz="2200" b="0" i="0" u="none" strike="noStrike" baseline="0" dirty="0" err="1"/>
              <a:t>bei</a:t>
            </a:r>
            <a:r>
              <a:rPr lang="en-US" sz="2200" b="0" i="0" u="none" strike="noStrike" baseline="0" dirty="0"/>
              <a:t> der </a:t>
            </a:r>
            <a:r>
              <a:rPr lang="en-US" sz="2200" b="0" i="0" u="none" strike="noStrike" baseline="0" dirty="0" err="1"/>
              <a:t>Ermöglichung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einer</a:t>
            </a:r>
            <a:r>
              <a:rPr lang="en-US" sz="2200" b="0" i="0" u="none" strike="noStrike" baseline="0" dirty="0"/>
              <a:t> </a:t>
            </a:r>
            <a:r>
              <a:rPr lang="en-US" sz="2200" b="0" i="0" u="none" strike="noStrike" baseline="0" dirty="0" err="1"/>
              <a:t>frühzeitigen</a:t>
            </a:r>
            <a:r>
              <a:rPr lang="en-US" sz="2200" b="0" i="0" u="none" strike="noStrike" baseline="0" dirty="0"/>
              <a:t> </a:t>
            </a:r>
            <a:r>
              <a:rPr lang="en-US" sz="2200" dirty="0"/>
              <a:t>Intervention und der </a:t>
            </a:r>
            <a:r>
              <a:rPr lang="en-US" sz="2200" dirty="0" err="1"/>
              <a:t>Umsetzung</a:t>
            </a:r>
            <a:r>
              <a:rPr lang="en-US" sz="2200" dirty="0"/>
              <a:t> </a:t>
            </a:r>
            <a:r>
              <a:rPr lang="en-US" sz="2200" dirty="0" err="1"/>
              <a:t>vorbeugender</a:t>
            </a:r>
            <a:r>
              <a:rPr lang="en-US" sz="2200" dirty="0"/>
              <a:t> </a:t>
            </a:r>
            <a:r>
              <a:rPr lang="en-US" sz="2200" dirty="0" err="1"/>
              <a:t>Maßnahmen</a:t>
            </a:r>
            <a:r>
              <a:rPr lang="en-US" sz="2200" dirty="0"/>
              <a:t>. </a:t>
            </a:r>
            <a:r>
              <a:rPr lang="en-US" sz="2200" dirty="0" err="1"/>
              <a:t>Algorithmen</a:t>
            </a:r>
            <a:r>
              <a:rPr lang="en-US" sz="2200" dirty="0"/>
              <a:t> für </a:t>
            </a:r>
            <a:r>
              <a:rPr lang="en-US" sz="2200" dirty="0" err="1"/>
              <a:t>maschinelles</a:t>
            </a:r>
            <a:r>
              <a:rPr lang="en-US" sz="2200" dirty="0"/>
              <a:t> </a:t>
            </a:r>
            <a:r>
              <a:rPr lang="en-US" sz="2200" dirty="0" err="1"/>
              <a:t>Lernen</a:t>
            </a:r>
            <a:r>
              <a:rPr lang="en-US" sz="2200" dirty="0"/>
              <a:t> </a:t>
            </a:r>
            <a:r>
              <a:rPr lang="en-US" sz="2200" dirty="0" err="1"/>
              <a:t>haben</a:t>
            </a:r>
            <a:r>
              <a:rPr lang="en-US" sz="2200" dirty="0"/>
              <a:t> </a:t>
            </a:r>
            <a:r>
              <a:rPr lang="en-US" sz="2200" dirty="0" err="1"/>
              <a:t>sich</a:t>
            </a:r>
            <a:r>
              <a:rPr lang="en-US" sz="2200" dirty="0"/>
              <a:t> in </a:t>
            </a:r>
            <a:r>
              <a:rPr lang="en-US" sz="2200" dirty="0" err="1"/>
              <a:t>diesem</a:t>
            </a:r>
            <a:r>
              <a:rPr lang="en-US" sz="2200" dirty="0"/>
              <a:t> </a:t>
            </a:r>
            <a:r>
              <a:rPr lang="en-US" sz="2200" dirty="0" err="1"/>
              <a:t>Bereich</a:t>
            </a:r>
            <a:r>
              <a:rPr lang="en-US" sz="2200" dirty="0"/>
              <a:t> </a:t>
            </a:r>
            <a:r>
              <a:rPr lang="en-US" sz="2200" dirty="0" err="1"/>
              <a:t>als</a:t>
            </a:r>
            <a:r>
              <a:rPr lang="en-US" sz="2200" dirty="0"/>
              <a:t> </a:t>
            </a:r>
            <a:r>
              <a:rPr lang="en-US" sz="2200" dirty="0" err="1"/>
              <a:t>wertvolle</a:t>
            </a:r>
            <a:r>
              <a:rPr lang="en-US" sz="2200" dirty="0"/>
              <a:t> </a:t>
            </a:r>
            <a:r>
              <a:rPr lang="en-US" sz="2200" dirty="0" err="1"/>
              <a:t>Wekzeuge</a:t>
            </a:r>
            <a:r>
              <a:rPr lang="en-US" sz="2200" dirty="0"/>
              <a:t> </a:t>
            </a:r>
            <a:r>
              <a:rPr lang="en-US" sz="2200" dirty="0" err="1"/>
              <a:t>erwiesen</a:t>
            </a:r>
            <a:r>
              <a:rPr lang="en-US" sz="2200" dirty="0"/>
              <a:t>.</a:t>
            </a:r>
          </a:p>
          <a:p>
            <a:pPr marL="114300" indent="0" algn="justLow">
              <a:buNone/>
            </a:pPr>
            <a:r>
              <a:rPr lang="en-US" sz="2200" dirty="0" err="1"/>
              <a:t>Genauer</a:t>
            </a:r>
            <a:r>
              <a:rPr lang="en-US" sz="2200" dirty="0"/>
              <a:t> </a:t>
            </a:r>
            <a:r>
              <a:rPr lang="en-US" sz="2200" dirty="0" err="1"/>
              <a:t>gesagt</a:t>
            </a:r>
            <a:r>
              <a:rPr lang="en-US" sz="2200" dirty="0"/>
              <a:t> </a:t>
            </a:r>
            <a:r>
              <a:rPr lang="en-US" sz="2200" dirty="0" err="1"/>
              <a:t>haben</a:t>
            </a:r>
            <a:r>
              <a:rPr lang="en-US" sz="2200" dirty="0"/>
              <a:t>, </a:t>
            </a:r>
            <a:r>
              <a:rPr lang="en-US" sz="2200" dirty="0" err="1"/>
              <a:t>wir</a:t>
            </a:r>
            <a:r>
              <a:rPr lang="en-US" sz="2200" dirty="0"/>
              <a:t> das Random Forest-Modell </a:t>
            </a:r>
            <a:r>
              <a:rPr lang="en-US" sz="2200" dirty="0" err="1"/>
              <a:t>als</a:t>
            </a:r>
            <a:r>
              <a:rPr lang="en-US" sz="2200" dirty="0"/>
              <a:t> </a:t>
            </a:r>
            <a:r>
              <a:rPr lang="en-US" sz="2200" dirty="0" err="1"/>
              <a:t>geeignetes</a:t>
            </a:r>
            <a:r>
              <a:rPr lang="en-US" sz="2200" dirty="0"/>
              <a:t> </a:t>
            </a:r>
            <a:r>
              <a:rPr lang="en-US" sz="2200" dirty="0" err="1"/>
              <a:t>Klassifizirungsmodell</a:t>
            </a:r>
            <a:r>
              <a:rPr lang="en-US" sz="2200" dirty="0"/>
              <a:t> </a:t>
            </a:r>
            <a:r>
              <a:rPr lang="en-US" sz="2200" dirty="0" err="1"/>
              <a:t>verwendet</a:t>
            </a:r>
            <a:r>
              <a:rPr lang="en-US" sz="2200" dirty="0"/>
              <a:t>, da das Target </a:t>
            </a:r>
            <a:r>
              <a:rPr lang="en-US" sz="2200" dirty="0" err="1"/>
              <a:t>Merkmal</a:t>
            </a:r>
            <a:r>
              <a:rPr lang="en-US" sz="2200" dirty="0"/>
              <a:t> ‘</a:t>
            </a:r>
            <a:r>
              <a:rPr lang="en-US" sz="2200" dirty="0" err="1"/>
              <a:t>Heart_Disease</a:t>
            </a:r>
            <a:r>
              <a:rPr lang="en-US" sz="2200" dirty="0"/>
              <a:t>’ </a:t>
            </a:r>
            <a:r>
              <a:rPr lang="en-US" sz="2200" dirty="0" err="1"/>
              <a:t>ist</a:t>
            </a:r>
            <a:r>
              <a:rPr lang="en-US" sz="2200" dirty="0"/>
              <a:t>.</a:t>
            </a:r>
            <a:endParaRPr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 dirty="0" err="1"/>
              <a:t>Datenverarbeitung</a:t>
            </a:r>
            <a:endParaRPr dirty="0"/>
          </a:p>
        </p:txBody>
      </p:sp>
      <p:sp>
        <p:nvSpPr>
          <p:cNvPr id="170" name="Google Shape;170;p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203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❖"/>
            </a:pP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 NAN values: </a:t>
            </a:r>
            <a:r>
              <a:rPr lang="de-DE" sz="3200" dirty="0" err="1">
                <a:latin typeface="Inter"/>
                <a:ea typeface="Inter"/>
                <a:cs typeface="Inter"/>
                <a:sym typeface="Inter"/>
              </a:rPr>
              <a:t>Merkalen</a:t>
            </a:r>
            <a:r>
              <a:rPr lang="de-DE" sz="3200" dirty="0">
                <a:latin typeface="Inter"/>
                <a:ea typeface="Inter"/>
                <a:cs typeface="Inter"/>
                <a:sym typeface="Inter"/>
              </a:rPr>
              <a:t> mit mehr als 50% unbekanntem Wer wurden gelöscht, die Daten wurden jedoch bereinigt.</a:t>
            </a:r>
            <a:endParaRPr dirty="0"/>
          </a:p>
          <a:p>
            <a:pPr marL="182880" lvl="0" indent="-2032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3200"/>
              <a:buFont typeface="Noto Sans Symbols"/>
              <a:buChar char="❖"/>
            </a:pP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 Die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Datenverarbeitung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ist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abgeschlossen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473982" y="488542"/>
            <a:ext cx="11244036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77" name="Google Shape;177;p6"/>
          <p:cNvCxnSpPr/>
          <p:nvPr/>
        </p:nvCxnSpPr>
        <p:spPr>
          <a:xfrm>
            <a:off x="4684442" y="2057401"/>
            <a:ext cx="0" cy="27432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6"/>
          <p:cNvSpPr/>
          <p:nvPr/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9525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venir"/>
              <a:buNone/>
            </a:pPr>
            <a:r>
              <a:rPr lang="de-DE" sz="4400" dirty="0">
                <a:solidFill>
                  <a:srgbClr val="FFFFFF"/>
                </a:solidFill>
              </a:rPr>
              <a:t>M</a:t>
            </a:r>
            <a:r>
              <a:rPr lang="en-US" sz="4400" dirty="0" err="1">
                <a:solidFill>
                  <a:srgbClr val="FFFFFF"/>
                </a:solidFill>
              </a:rPr>
              <a:t>erkmalen</a:t>
            </a:r>
            <a:endParaRPr dirty="0"/>
          </a:p>
        </p:txBody>
      </p:sp>
      <p:sp>
        <p:nvSpPr>
          <p:cNvPr id="180" name="Google Shape;180;p6"/>
          <p:cNvSpPr txBox="1">
            <a:spLocks noGrp="1"/>
          </p:cNvSpPr>
          <p:nvPr>
            <p:ph type="body" idx="1"/>
          </p:nvPr>
        </p:nvSpPr>
        <p:spPr>
          <a:xfrm>
            <a:off x="4963691" y="1000370"/>
            <a:ext cx="6212310" cy="48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Low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DE" sz="2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 gibt 19 Merkmalen (kategorialen und numerischen) wie </a:t>
            </a:r>
            <a:r>
              <a:rPr lang="de-DE" sz="2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General_Health</a:t>
            </a:r>
            <a:r>
              <a:rPr lang="de-DE" sz="2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Checkup, </a:t>
            </a:r>
            <a:r>
              <a:rPr lang="de-DE" sz="2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Alcohol</a:t>
            </a:r>
            <a:r>
              <a:rPr lang="de-DE" sz="2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,_</a:t>
            </a:r>
            <a:r>
              <a:rPr lang="de-DE" sz="2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Consumption</a:t>
            </a:r>
            <a:r>
              <a:rPr lang="de-DE" sz="2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de-DE" sz="2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Smoking_History</a:t>
            </a:r>
            <a:r>
              <a:rPr lang="de-DE" sz="2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Diabetes und </a:t>
            </a:r>
            <a:r>
              <a:rPr lang="de-DE" sz="24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Heart_Disease</a:t>
            </a:r>
            <a:r>
              <a:rPr lang="de-DE" sz="2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usw. </a:t>
            </a:r>
            <a:endParaRPr sz="24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82880" lvl="0" indent="-55879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endParaRPr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21CB0F-5114-BA21-72D0-D4C333F263C4}"/>
              </a:ext>
            </a:extLst>
          </p:cNvPr>
          <p:cNvSpPr txBox="1"/>
          <p:nvPr/>
        </p:nvSpPr>
        <p:spPr>
          <a:xfrm>
            <a:off x="2057400" y="5931813"/>
            <a:ext cx="739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erste Ansicht des Datensatzes besteht aus 12 kategorialen Merkmalen und sieben numerischen Merkmalen..</a:t>
            </a:r>
            <a:endParaRPr lang="en-US" dirty="0"/>
          </a:p>
        </p:txBody>
      </p:sp>
      <p:pic>
        <p:nvPicPr>
          <p:cNvPr id="5" name="Picture 4" descr="A close-up of a paper">
            <a:extLst>
              <a:ext uri="{FF2B5EF4-FFF2-40B4-BE49-F238E27FC236}">
                <a16:creationId xmlns:a16="http://schemas.microsoft.com/office/drawing/2014/main" id="{85C3A925-590A-9FD1-9026-177D99D1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4419600" cy="5096590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4A02A1D6-FA16-C256-D209-533F4E44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584" y="685800"/>
            <a:ext cx="4909015" cy="50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4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16669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70490C-9DE5-174E-A7FB-FD6ED761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3913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EF2C200-5061-A940-71BA-2D132BC38545}"/>
              </a:ext>
            </a:extLst>
          </p:cNvPr>
          <p:cNvSpPr txBox="1">
            <a:spLocks/>
          </p:cNvSpPr>
          <p:nvPr/>
        </p:nvSpPr>
        <p:spPr>
          <a:xfrm>
            <a:off x="990600" y="552633"/>
            <a:ext cx="10058400" cy="61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venir"/>
              <a:buNone/>
              <a:defRPr sz="40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Statistische Beschreibung des Datensatzes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Google Shape;376;p21">
            <a:extLst>
              <a:ext uri="{FF2B5EF4-FFF2-40B4-BE49-F238E27FC236}">
                <a16:creationId xmlns:a16="http://schemas.microsoft.com/office/drawing/2014/main" id="{5CECF71B-8BA4-4993-D5C7-7BBE6E2693BB}"/>
              </a:ext>
            </a:extLst>
          </p:cNvPr>
          <p:cNvSpPr/>
          <p:nvPr/>
        </p:nvSpPr>
        <p:spPr>
          <a:xfrm>
            <a:off x="9515532" y="2967001"/>
            <a:ext cx="1544062" cy="154406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77;p21">
            <a:extLst>
              <a:ext uri="{FF2B5EF4-FFF2-40B4-BE49-F238E27FC236}">
                <a16:creationId xmlns:a16="http://schemas.microsoft.com/office/drawing/2014/main" id="{E5617F6B-7B54-C8E6-F70B-F1A3F9C79DAE}"/>
              </a:ext>
            </a:extLst>
          </p:cNvPr>
          <p:cNvSpPr/>
          <p:nvPr/>
        </p:nvSpPr>
        <p:spPr>
          <a:xfrm>
            <a:off x="9858160" y="3276600"/>
            <a:ext cx="885937" cy="8859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table with numbers and a number of objects">
            <a:extLst>
              <a:ext uri="{FF2B5EF4-FFF2-40B4-BE49-F238E27FC236}">
                <a16:creationId xmlns:a16="http://schemas.microsoft.com/office/drawing/2014/main" id="{8D0BFC37-E5D0-032E-1A98-50FB041F8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07" y="2263064"/>
            <a:ext cx="753201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75790"/>
      </p:ext>
    </p:extLst>
  </p:cSld>
  <p:clrMapOvr>
    <a:masterClrMapping/>
  </p:clrMapOvr>
</p:sld>
</file>

<file path=ppt/theme/theme1.xml><?xml version="1.0" encoding="utf-8"?>
<a:theme xmlns:a="http://schemas.openxmlformats.org/drawingml/2006/main" name="SavonVTI">
  <a:themeElements>
    <a:clrScheme name="Custom 46">
      <a:dk1>
        <a:srgbClr val="000000"/>
      </a:dk1>
      <a:lt1>
        <a:srgbClr val="FFFFFF"/>
      </a:lt1>
      <a:dk2>
        <a:srgbClr val="121316"/>
      </a:dk2>
      <a:lt2>
        <a:srgbClr val="FEFCF7"/>
      </a:lt2>
      <a:accent1>
        <a:srgbClr val="8394A4"/>
      </a:accent1>
      <a:accent2>
        <a:srgbClr val="65739F"/>
      </a:accent2>
      <a:accent3>
        <a:srgbClr val="B2AC8A"/>
      </a:accent3>
      <a:accent4>
        <a:srgbClr val="879BB3"/>
      </a:accent4>
      <a:accent5>
        <a:srgbClr val="D7B579"/>
      </a:accent5>
      <a:accent6>
        <a:srgbClr val="8A9B89"/>
      </a:accent6>
      <a:hlink>
        <a:srgbClr val="85C4D2"/>
      </a:hlink>
      <a:folHlink>
        <a:srgbClr val="8E8C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vonVTI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</Words>
  <Application>Microsoft Office PowerPoint</Application>
  <PresentationFormat>Widescreen</PresentationFormat>
  <Paragraphs>154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Inter</vt:lpstr>
      <vt:lpstr>Wingdings</vt:lpstr>
      <vt:lpstr>Arial</vt:lpstr>
      <vt:lpstr>Courier New</vt:lpstr>
      <vt:lpstr>Garamond</vt:lpstr>
      <vt:lpstr>Noto Sans Symbols</vt:lpstr>
      <vt:lpstr>Avenir</vt:lpstr>
      <vt:lpstr>Calibri</vt:lpstr>
      <vt:lpstr>SavonVTI</vt:lpstr>
      <vt:lpstr>SavonVTI</vt:lpstr>
      <vt:lpstr>SavonVTI</vt:lpstr>
      <vt:lpstr>    </vt:lpstr>
      <vt:lpstr>  Explorative Data analysis Predictive Analysis Supervised Learning  </vt:lpstr>
      <vt:lpstr>Agenda</vt:lpstr>
      <vt:lpstr>Einführung</vt:lpstr>
      <vt:lpstr>Einführung</vt:lpstr>
      <vt:lpstr>Datenverarbeitung</vt:lpstr>
      <vt:lpstr>Merkmalen</vt:lpstr>
      <vt:lpstr>PowerPoint Presentation</vt:lpstr>
      <vt:lpstr> </vt:lpstr>
      <vt:lpstr>Visualisierung der Merkmalen Heart Disease &amp; Checkup</vt:lpstr>
      <vt:lpstr>Datenvisualisierung &amp; Analyse   </vt:lpstr>
      <vt:lpstr>Datenvisualisierung &amp; Analyse   </vt:lpstr>
      <vt:lpstr>Datenvisualisierung &amp; Analyse   </vt:lpstr>
      <vt:lpstr>Mehr Datenvisualisierung</vt:lpstr>
      <vt:lpstr>General Health vs. Alcohol Consumption</vt:lpstr>
      <vt:lpstr>Data Exploration</vt:lpstr>
      <vt:lpstr>FEATURE SELECTIONS </vt:lpstr>
      <vt:lpstr>Korrelation</vt:lpstr>
      <vt:lpstr>Feature selections Es wurden Spalten mit einer Korrelation von mehr als 0.1 ausgewählt.</vt:lpstr>
      <vt:lpstr>Korrelation</vt:lpstr>
      <vt:lpstr>Feature Selection  Feature Analysis General-Health </vt:lpstr>
      <vt:lpstr>Feature Analysis  General Health  gegenüber  Age_Category</vt:lpstr>
      <vt:lpstr>PowerPoint Presentation</vt:lpstr>
      <vt:lpstr>RANDOM FOREST TUNING </vt:lpstr>
      <vt:lpstr>RANDOM FOREST CONFUSION MATRIX</vt:lpstr>
      <vt:lpstr> Ergebnisse </vt:lpstr>
      <vt:lpstr> Zukünftige Arbeit  </vt:lpstr>
      <vt:lpstr>Referenz </vt:lpstr>
      <vt:lpstr>Die Sprache, Framework, Tools</vt:lpstr>
      <vt:lpstr>PowerPoint Presentation</vt:lpstr>
      <vt:lpstr>  HuggingFace- Modelle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CAPSTONE2   SUPERVISED LEARNING </dc:title>
  <dc:creator>sh m</dc:creator>
  <cp:lastModifiedBy>Maryam Mast Zohoori</cp:lastModifiedBy>
  <cp:revision>4</cp:revision>
  <dcterms:created xsi:type="dcterms:W3CDTF">2021-01-08T17:57:06Z</dcterms:created>
  <dcterms:modified xsi:type="dcterms:W3CDTF">2023-07-21T08:32:46Z</dcterms:modified>
</cp:coreProperties>
</file>